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1"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4" d="100"/>
          <a:sy n="84" d="100"/>
        </p:scale>
        <p:origin x="65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jpg>
</file>

<file path=ppt/media/image4.jpg>
</file>

<file path=ppt/media/image5.png>
</file>

<file path=ppt/media/image6.jpg>
</file>

<file path=ppt/media/image7.jp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EBC55-5864-427B-84CF-6441AA82BD0B}"/>
              </a:ext>
            </a:extLst>
          </p:cNvPr>
          <p:cNvSpPr>
            <a:spLocks noGrp="1"/>
          </p:cNvSpPr>
          <p:nvPr>
            <p:ph type="ctrTitle"/>
          </p:nvPr>
        </p:nvSpPr>
        <p:spPr>
          <a:xfrm>
            <a:off x="966745" y="1205037"/>
            <a:ext cx="7744993" cy="2541336"/>
          </a:xfrm>
        </p:spPr>
        <p:txBody>
          <a:bodyPr anchor="b">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EB52BDB-18E0-4991-A6F2-7AD5420153F2}"/>
              </a:ext>
            </a:extLst>
          </p:cNvPr>
          <p:cNvSpPr>
            <a:spLocks noGrp="1"/>
          </p:cNvSpPr>
          <p:nvPr>
            <p:ph type="subTitle" idx="1"/>
          </p:nvPr>
        </p:nvSpPr>
        <p:spPr>
          <a:xfrm>
            <a:off x="966745" y="3949332"/>
            <a:ext cx="7744993" cy="2006735"/>
          </a:xfrm>
        </p:spPr>
        <p:txBody>
          <a:bodyPr>
            <a:normAutofit/>
          </a:bodyPr>
          <a:lstStyle>
            <a:lvl1pPr marL="0" indent="0" algn="l">
              <a:buNone/>
              <a:defRPr sz="20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F0ABC6-907E-47DE-8E40-61F2DD1B408B}"/>
              </a:ext>
            </a:extLst>
          </p:cNvPr>
          <p:cNvSpPr>
            <a:spLocks noGrp="1"/>
          </p:cNvSpPr>
          <p:nvPr>
            <p:ph type="dt" sz="half" idx="10"/>
          </p:nvPr>
        </p:nvSpPr>
        <p:spPr/>
        <p:txBody>
          <a:bodyPr/>
          <a:lstStyle/>
          <a:p>
            <a:fld id="{11008460-8B2F-4AAA-A4E2-10730069204C}" type="datetimeFigureOut">
              <a:rPr lang="en-US" smtClean="0"/>
              <a:t>2/3/2025</a:t>
            </a:fld>
            <a:endParaRPr lang="en-US"/>
          </a:p>
        </p:txBody>
      </p:sp>
      <p:sp>
        <p:nvSpPr>
          <p:cNvPr id="5" name="Footer Placeholder 4">
            <a:extLst>
              <a:ext uri="{FF2B5EF4-FFF2-40B4-BE49-F238E27FC236}">
                <a16:creationId xmlns:a16="http://schemas.microsoft.com/office/drawing/2014/main" id="{158AB158-6097-43A1-90B6-406F93670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E077-FF20-4DD9-92B5-EE1C4D615C6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8370377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071ABCB-C306-49F0-8D5D-0B890583C1CE}"/>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24A67F94-2250-4B3A-8424-1BC0A0BCB3FF}"/>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FB942D8-95BE-4CFD-BFCC-26209EC192CE}"/>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9DF6499A-D398-4CBC-AA22-4277539430FC}"/>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0D91493C-6480-4A3F-8836-1727CBA3C849}"/>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A546BFEE-D3D9-4B18-BA88-49F7C7D266E7}"/>
              </a:ext>
            </a:extLst>
          </p:cNvPr>
          <p:cNvSpPr>
            <a:spLocks noGrp="1"/>
          </p:cNvSpPr>
          <p:nvPr>
            <p:ph type="title"/>
          </p:nvPr>
        </p:nvSpPr>
        <p:spPr>
          <a:xfrm>
            <a:off x="2148186" y="959587"/>
            <a:ext cx="9076329" cy="1064277"/>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EA5BD3-1A63-4F94-ADFA-5CA2A414DE16}"/>
              </a:ext>
            </a:extLst>
          </p:cNvPr>
          <p:cNvSpPr>
            <a:spLocks noGrp="1"/>
          </p:cNvSpPr>
          <p:nvPr>
            <p:ph type="body" orient="vert" idx="1"/>
          </p:nvPr>
        </p:nvSpPr>
        <p:spPr>
          <a:xfrm>
            <a:off x="2148186" y="2248257"/>
            <a:ext cx="9076329" cy="365015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421888E-6FA1-446E-A77C-7D26923F6BAA}"/>
              </a:ext>
            </a:extLst>
          </p:cNvPr>
          <p:cNvSpPr>
            <a:spLocks noGrp="1"/>
          </p:cNvSpPr>
          <p:nvPr>
            <p:ph type="dt" sz="half" idx="10"/>
          </p:nvPr>
        </p:nvSpPr>
        <p:spPr/>
        <p:txBody>
          <a:bodyPr/>
          <a:lstStyle/>
          <a:p>
            <a:fld id="{11008460-8B2F-4AAA-A4E2-10730069204C}" type="datetimeFigureOut">
              <a:rPr lang="en-US" smtClean="0"/>
              <a:t>2/3/2025</a:t>
            </a:fld>
            <a:endParaRPr lang="en-US"/>
          </a:p>
        </p:txBody>
      </p:sp>
      <p:sp>
        <p:nvSpPr>
          <p:cNvPr id="5" name="Footer Placeholder 4">
            <a:extLst>
              <a:ext uri="{FF2B5EF4-FFF2-40B4-BE49-F238E27FC236}">
                <a16:creationId xmlns:a16="http://schemas.microsoft.com/office/drawing/2014/main" id="{5A33313F-58CA-4397-A3B4-71B068D1E2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CC6AB3-89E2-4B6A-A5F3-3FB781C1AA8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165647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7BC2869-B8E0-44C7-801E-BA0C2C1B5E82}"/>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BA7CEB8F-94FA-4A87-AA80-066173AA5C5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74F9817E-A26F-4D7B-82A1-FA647EE4C86F}"/>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0E734839-B51C-4112-A4D8-DDFCB7F84A6F}"/>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51DFF651-C17F-4B2C-A962-32FA4958BCFA}"/>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DE9B263D-CDF8-431B-A5D1-9687649138B5}"/>
              </a:ext>
            </a:extLst>
          </p:cNvPr>
          <p:cNvSpPr>
            <a:spLocks noGrp="1"/>
          </p:cNvSpPr>
          <p:nvPr>
            <p:ph type="title" orient="vert"/>
          </p:nvPr>
        </p:nvSpPr>
        <p:spPr>
          <a:xfrm>
            <a:off x="9131030" y="866253"/>
            <a:ext cx="2222769" cy="5310710"/>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7FB6B9BE-E660-4F3A-ABA1-86667DC133EB}"/>
              </a:ext>
            </a:extLst>
          </p:cNvPr>
          <p:cNvSpPr>
            <a:spLocks noGrp="1"/>
          </p:cNvSpPr>
          <p:nvPr>
            <p:ph type="body" orient="vert" idx="1"/>
          </p:nvPr>
        </p:nvSpPr>
        <p:spPr>
          <a:xfrm>
            <a:off x="838200" y="866253"/>
            <a:ext cx="8164286" cy="531071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A082700-F509-4302-AE0E-6CC56401A40F}"/>
              </a:ext>
            </a:extLst>
          </p:cNvPr>
          <p:cNvSpPr>
            <a:spLocks noGrp="1"/>
          </p:cNvSpPr>
          <p:nvPr>
            <p:ph type="dt" sz="half" idx="10"/>
          </p:nvPr>
        </p:nvSpPr>
        <p:spPr/>
        <p:txBody>
          <a:bodyPr/>
          <a:lstStyle/>
          <a:p>
            <a:fld id="{11008460-8B2F-4AAA-A4E2-10730069204C}" type="datetimeFigureOut">
              <a:rPr lang="en-US" smtClean="0"/>
              <a:t>2/3/2025</a:t>
            </a:fld>
            <a:endParaRPr lang="en-US"/>
          </a:p>
        </p:txBody>
      </p:sp>
      <p:sp>
        <p:nvSpPr>
          <p:cNvPr id="5" name="Footer Placeholder 4">
            <a:extLst>
              <a:ext uri="{FF2B5EF4-FFF2-40B4-BE49-F238E27FC236}">
                <a16:creationId xmlns:a16="http://schemas.microsoft.com/office/drawing/2014/main" id="{0303BD63-5B0C-4FB3-8434-8EA1A84F2D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F3E9EB-019B-4F03-8147-D6CBA6B1E67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821878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31C13-CF9D-4E82-A5B4-91008DCD25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C06FD2-89E8-4415-ADF7-22F4A4C259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0CBBFF-8889-497F-B4CA-A031E8DD3B95}"/>
              </a:ext>
            </a:extLst>
          </p:cNvPr>
          <p:cNvSpPr>
            <a:spLocks noGrp="1"/>
          </p:cNvSpPr>
          <p:nvPr>
            <p:ph type="dt" sz="half" idx="10"/>
          </p:nvPr>
        </p:nvSpPr>
        <p:spPr/>
        <p:txBody>
          <a:bodyPr/>
          <a:lstStyle/>
          <a:p>
            <a:fld id="{11008460-8B2F-4AAA-A4E2-10730069204C}" type="datetimeFigureOut">
              <a:rPr lang="en-US" smtClean="0"/>
              <a:t>2/3/2025</a:t>
            </a:fld>
            <a:endParaRPr lang="en-US"/>
          </a:p>
        </p:txBody>
      </p:sp>
      <p:sp>
        <p:nvSpPr>
          <p:cNvPr id="5" name="Footer Placeholder 4">
            <a:extLst>
              <a:ext uri="{FF2B5EF4-FFF2-40B4-BE49-F238E27FC236}">
                <a16:creationId xmlns:a16="http://schemas.microsoft.com/office/drawing/2014/main" id="{FDE78DAF-985B-4BB4-ADA9-02EA979F1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A10DBC-42B5-46AB-B36A-B39128E69CBF}"/>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780455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1B6E7-01C8-4375-B7C7-596CD11993F3}"/>
              </a:ext>
            </a:extLst>
          </p:cNvPr>
          <p:cNvSpPr>
            <a:spLocks noGrp="1"/>
          </p:cNvSpPr>
          <p:nvPr>
            <p:ph type="title"/>
          </p:nvPr>
        </p:nvSpPr>
        <p:spPr>
          <a:xfrm>
            <a:off x="831850" y="1883229"/>
            <a:ext cx="8214179" cy="3303133"/>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9C441675-8F3E-47CC-9573-D853C506D557}"/>
              </a:ext>
            </a:extLst>
          </p:cNvPr>
          <p:cNvSpPr>
            <a:spLocks noGrp="1"/>
          </p:cNvSpPr>
          <p:nvPr>
            <p:ph type="body" idx="1"/>
          </p:nvPr>
        </p:nvSpPr>
        <p:spPr>
          <a:xfrm>
            <a:off x="831850" y="5295900"/>
            <a:ext cx="8214179" cy="793750"/>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75419F49-690E-49EC-BD41-75A18C9E37FC}"/>
              </a:ext>
            </a:extLst>
          </p:cNvPr>
          <p:cNvSpPr>
            <a:spLocks noGrp="1"/>
          </p:cNvSpPr>
          <p:nvPr>
            <p:ph type="dt" sz="half" idx="10"/>
          </p:nvPr>
        </p:nvSpPr>
        <p:spPr/>
        <p:txBody>
          <a:bodyPr/>
          <a:lstStyle/>
          <a:p>
            <a:fld id="{11008460-8B2F-4AAA-A4E2-10730069204C}" type="datetimeFigureOut">
              <a:rPr lang="en-US" smtClean="0"/>
              <a:t>2/3/2025</a:t>
            </a:fld>
            <a:endParaRPr lang="en-US"/>
          </a:p>
        </p:txBody>
      </p:sp>
      <p:sp>
        <p:nvSpPr>
          <p:cNvPr id="5" name="Footer Placeholder 4">
            <a:extLst>
              <a:ext uri="{FF2B5EF4-FFF2-40B4-BE49-F238E27FC236}">
                <a16:creationId xmlns:a16="http://schemas.microsoft.com/office/drawing/2014/main" id="{9BBC9E70-1401-468E-97DE-4255CA2221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BE14C-9127-4582-A006-2AEA93AF76BE}"/>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526101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34DF9-FA60-4E7B-BDE8-C0F9AFE636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7F1133-890E-4E96-AEDD-0F921E26F51D}"/>
              </a:ext>
            </a:extLst>
          </p:cNvPr>
          <p:cNvSpPr>
            <a:spLocks noGrp="1"/>
          </p:cNvSpPr>
          <p:nvPr>
            <p:ph sz="half" idx="1"/>
          </p:nvPr>
        </p:nvSpPr>
        <p:spPr>
          <a:xfrm>
            <a:off x="966745"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14763B4-4987-4303-9640-54B67DD75E46}"/>
              </a:ext>
            </a:extLst>
          </p:cNvPr>
          <p:cNvSpPr>
            <a:spLocks noGrp="1"/>
          </p:cNvSpPr>
          <p:nvPr>
            <p:ph sz="half" idx="2"/>
          </p:nvPr>
        </p:nvSpPr>
        <p:spPr>
          <a:xfrm>
            <a:off x="5597174"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4C94AAD8-D444-410E-98EC-47076908FA37}"/>
              </a:ext>
            </a:extLst>
          </p:cNvPr>
          <p:cNvSpPr>
            <a:spLocks noGrp="1"/>
          </p:cNvSpPr>
          <p:nvPr>
            <p:ph type="dt" sz="half" idx="10"/>
          </p:nvPr>
        </p:nvSpPr>
        <p:spPr/>
        <p:txBody>
          <a:bodyPr/>
          <a:lstStyle/>
          <a:p>
            <a:fld id="{11008460-8B2F-4AAA-A4E2-10730069204C}" type="datetimeFigureOut">
              <a:rPr lang="en-US" smtClean="0"/>
              <a:t>2/3/2025</a:t>
            </a:fld>
            <a:endParaRPr lang="en-US"/>
          </a:p>
        </p:txBody>
      </p:sp>
      <p:sp>
        <p:nvSpPr>
          <p:cNvPr id="6" name="Footer Placeholder 5">
            <a:extLst>
              <a:ext uri="{FF2B5EF4-FFF2-40B4-BE49-F238E27FC236}">
                <a16:creationId xmlns:a16="http://schemas.microsoft.com/office/drawing/2014/main" id="{E072F01E-6867-4604-8B58-F65BCC820A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43D87-0EC8-43C7-9D1B-46DB5212931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716039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605AE-70FD-4CEE-BDFB-D5C0A3D3595C}"/>
              </a:ext>
            </a:extLst>
          </p:cNvPr>
          <p:cNvSpPr>
            <a:spLocks noGrp="1"/>
          </p:cNvSpPr>
          <p:nvPr>
            <p:ph type="title"/>
          </p:nvPr>
        </p:nvSpPr>
        <p:spPr>
          <a:xfrm>
            <a:off x="966745" y="960120"/>
            <a:ext cx="9196928" cy="1060704"/>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F9091E2-4532-4D16-827E-4DB0688FD829}"/>
              </a:ext>
            </a:extLst>
          </p:cNvPr>
          <p:cNvSpPr>
            <a:spLocks noGrp="1"/>
          </p:cNvSpPr>
          <p:nvPr>
            <p:ph type="body" idx="1"/>
          </p:nvPr>
        </p:nvSpPr>
        <p:spPr>
          <a:xfrm>
            <a:off x="967153" y="2062842"/>
            <a:ext cx="4445899"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752B53BE-9EDA-4D07-A042-0D101FAB9A87}"/>
              </a:ext>
            </a:extLst>
          </p:cNvPr>
          <p:cNvSpPr>
            <a:spLocks noGrp="1"/>
          </p:cNvSpPr>
          <p:nvPr>
            <p:ph sz="half" idx="2"/>
          </p:nvPr>
        </p:nvSpPr>
        <p:spPr>
          <a:xfrm>
            <a:off x="966745" y="2882837"/>
            <a:ext cx="4446642"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1DFDFC1-7510-4F8E-A831-ABA33D977ACA}"/>
              </a:ext>
            </a:extLst>
          </p:cNvPr>
          <p:cNvSpPr>
            <a:spLocks noGrp="1"/>
          </p:cNvSpPr>
          <p:nvPr>
            <p:ph type="body" sz="quarter" idx="3"/>
          </p:nvPr>
        </p:nvSpPr>
        <p:spPr>
          <a:xfrm>
            <a:off x="5725280" y="2062842"/>
            <a:ext cx="4467794"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2A42F0-9A48-4946-8BA8-394CBF01A056}"/>
              </a:ext>
            </a:extLst>
          </p:cNvPr>
          <p:cNvSpPr>
            <a:spLocks noGrp="1"/>
          </p:cNvSpPr>
          <p:nvPr>
            <p:ph sz="quarter" idx="4"/>
          </p:nvPr>
        </p:nvSpPr>
        <p:spPr>
          <a:xfrm>
            <a:off x="5724868" y="2882837"/>
            <a:ext cx="4468541"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00FC563-D319-494F-AA63-0BDF1D25E5D4}"/>
              </a:ext>
            </a:extLst>
          </p:cNvPr>
          <p:cNvSpPr>
            <a:spLocks noGrp="1"/>
          </p:cNvSpPr>
          <p:nvPr>
            <p:ph type="dt" sz="half" idx="10"/>
          </p:nvPr>
        </p:nvSpPr>
        <p:spPr/>
        <p:txBody>
          <a:bodyPr/>
          <a:lstStyle/>
          <a:p>
            <a:fld id="{11008460-8B2F-4AAA-A4E2-10730069204C}" type="datetimeFigureOut">
              <a:rPr lang="en-US" smtClean="0"/>
              <a:t>2/3/2025</a:t>
            </a:fld>
            <a:endParaRPr lang="en-US"/>
          </a:p>
        </p:txBody>
      </p:sp>
      <p:sp>
        <p:nvSpPr>
          <p:cNvPr id="8" name="Footer Placeholder 7">
            <a:extLst>
              <a:ext uri="{FF2B5EF4-FFF2-40B4-BE49-F238E27FC236}">
                <a16:creationId xmlns:a16="http://schemas.microsoft.com/office/drawing/2014/main" id="{DD42F4FE-433A-42F6-8A73-AD843352BF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575352-FC7F-4BA8-940F-2F920C2801B7}"/>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5367506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B3FB5-4B13-4412-9F42-62450D6AA1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C87ECA-0E5D-4DD2-B664-DF351875FE29}"/>
              </a:ext>
            </a:extLst>
          </p:cNvPr>
          <p:cNvSpPr>
            <a:spLocks noGrp="1"/>
          </p:cNvSpPr>
          <p:nvPr>
            <p:ph type="dt" sz="half" idx="10"/>
          </p:nvPr>
        </p:nvSpPr>
        <p:spPr/>
        <p:txBody>
          <a:bodyPr/>
          <a:lstStyle/>
          <a:p>
            <a:fld id="{11008460-8B2F-4AAA-A4E2-10730069204C}" type="datetimeFigureOut">
              <a:rPr lang="en-US" smtClean="0"/>
              <a:t>2/3/2025</a:t>
            </a:fld>
            <a:endParaRPr lang="en-US"/>
          </a:p>
        </p:txBody>
      </p:sp>
      <p:sp>
        <p:nvSpPr>
          <p:cNvPr id="4" name="Footer Placeholder 3">
            <a:extLst>
              <a:ext uri="{FF2B5EF4-FFF2-40B4-BE49-F238E27FC236}">
                <a16:creationId xmlns:a16="http://schemas.microsoft.com/office/drawing/2014/main" id="{D4E2406B-A925-466A-AF79-D0A4E0EA41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61B050-D381-4E1A-88DD-361F0EE9DD96}"/>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414067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8BF592-6A15-4999-ACFA-A535A113B25D}"/>
              </a:ext>
            </a:extLst>
          </p:cNvPr>
          <p:cNvSpPr>
            <a:spLocks noGrp="1"/>
          </p:cNvSpPr>
          <p:nvPr>
            <p:ph type="dt" sz="half" idx="10"/>
          </p:nvPr>
        </p:nvSpPr>
        <p:spPr/>
        <p:txBody>
          <a:bodyPr/>
          <a:lstStyle/>
          <a:p>
            <a:fld id="{11008460-8B2F-4AAA-A4E2-10730069204C}" type="datetimeFigureOut">
              <a:rPr lang="en-US" smtClean="0"/>
              <a:t>2/3/2025</a:t>
            </a:fld>
            <a:endParaRPr lang="en-US"/>
          </a:p>
        </p:txBody>
      </p:sp>
      <p:sp>
        <p:nvSpPr>
          <p:cNvPr id="3" name="Footer Placeholder 2">
            <a:extLst>
              <a:ext uri="{FF2B5EF4-FFF2-40B4-BE49-F238E27FC236}">
                <a16:creationId xmlns:a16="http://schemas.microsoft.com/office/drawing/2014/main" id="{7819EFC1-AD45-4610-8FC6-2058F55E47E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13DF506-CFF9-4BD2-8D76-3377927798E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393840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77674-EAFF-4CAE-A685-8AEA617D0655}"/>
              </a:ext>
            </a:extLst>
          </p:cNvPr>
          <p:cNvSpPr>
            <a:spLocks noGrp="1"/>
          </p:cNvSpPr>
          <p:nvPr>
            <p:ph type="title"/>
          </p:nvPr>
        </p:nvSpPr>
        <p:spPr>
          <a:xfrm>
            <a:off x="839788" y="1094014"/>
            <a:ext cx="3932237" cy="1436914"/>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DB3A185-E15D-46FD-A4FB-709A8B5D0BE3}"/>
              </a:ext>
            </a:extLst>
          </p:cNvPr>
          <p:cNvSpPr>
            <a:spLocks noGrp="1"/>
          </p:cNvSpPr>
          <p:nvPr>
            <p:ph idx="1"/>
          </p:nvPr>
        </p:nvSpPr>
        <p:spPr>
          <a:xfrm>
            <a:off x="5183188" y="1094014"/>
            <a:ext cx="6172200" cy="476703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4086F7-5F48-40D6-B4E3-1347EA21B0A8}"/>
              </a:ext>
            </a:extLst>
          </p:cNvPr>
          <p:cNvSpPr>
            <a:spLocks noGrp="1"/>
          </p:cNvSpPr>
          <p:nvPr>
            <p:ph type="body" sz="half" idx="2"/>
          </p:nvPr>
        </p:nvSpPr>
        <p:spPr>
          <a:xfrm>
            <a:off x="839788" y="2618012"/>
            <a:ext cx="3932237" cy="32509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EF4FC41-0A32-438D-9A47-F932AB492CBA}"/>
              </a:ext>
            </a:extLst>
          </p:cNvPr>
          <p:cNvSpPr>
            <a:spLocks noGrp="1"/>
          </p:cNvSpPr>
          <p:nvPr>
            <p:ph type="dt" sz="half" idx="10"/>
          </p:nvPr>
        </p:nvSpPr>
        <p:spPr/>
        <p:txBody>
          <a:bodyPr/>
          <a:lstStyle/>
          <a:p>
            <a:fld id="{11008460-8B2F-4AAA-A4E2-10730069204C}" type="datetimeFigureOut">
              <a:rPr lang="en-US" smtClean="0"/>
              <a:t>2/3/2025</a:t>
            </a:fld>
            <a:endParaRPr lang="en-US"/>
          </a:p>
        </p:txBody>
      </p:sp>
      <p:sp>
        <p:nvSpPr>
          <p:cNvPr id="6" name="Footer Placeholder 5">
            <a:extLst>
              <a:ext uri="{FF2B5EF4-FFF2-40B4-BE49-F238E27FC236}">
                <a16:creationId xmlns:a16="http://schemas.microsoft.com/office/drawing/2014/main" id="{02F0F85D-CB6B-48E8-B56F-81472CE94F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6E120E-E239-4B93-AC67-210D23BD227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361628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1F02C-5A08-45D4-AFE1-8EF0E6DECE4B}"/>
              </a:ext>
            </a:extLst>
          </p:cNvPr>
          <p:cNvSpPr>
            <a:spLocks noGrp="1"/>
          </p:cNvSpPr>
          <p:nvPr>
            <p:ph type="title"/>
          </p:nvPr>
        </p:nvSpPr>
        <p:spPr>
          <a:xfrm>
            <a:off x="839788" y="1065120"/>
            <a:ext cx="3932237" cy="1465806"/>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A22EF863-20E6-4CF9-A179-0A2A52E5F3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CECFB1A-5B7E-45DA-9713-0CD8E3121F4B}"/>
              </a:ext>
            </a:extLst>
          </p:cNvPr>
          <p:cNvSpPr>
            <a:spLocks noGrp="1"/>
          </p:cNvSpPr>
          <p:nvPr>
            <p:ph type="body" sz="half" idx="2"/>
          </p:nvPr>
        </p:nvSpPr>
        <p:spPr>
          <a:xfrm>
            <a:off x="839788" y="2618014"/>
            <a:ext cx="3932237" cy="32509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EFD67F-901E-4423-A48F-41F00ECA520B}"/>
              </a:ext>
            </a:extLst>
          </p:cNvPr>
          <p:cNvSpPr>
            <a:spLocks noGrp="1"/>
          </p:cNvSpPr>
          <p:nvPr>
            <p:ph type="dt" sz="half" idx="10"/>
          </p:nvPr>
        </p:nvSpPr>
        <p:spPr/>
        <p:txBody>
          <a:bodyPr/>
          <a:lstStyle/>
          <a:p>
            <a:fld id="{11008460-8B2F-4AAA-A4E2-10730069204C}" type="datetimeFigureOut">
              <a:rPr lang="en-US" smtClean="0"/>
              <a:t>2/3/2025</a:t>
            </a:fld>
            <a:endParaRPr lang="en-US"/>
          </a:p>
        </p:txBody>
      </p:sp>
      <p:sp>
        <p:nvSpPr>
          <p:cNvPr id="6" name="Footer Placeholder 5">
            <a:extLst>
              <a:ext uri="{FF2B5EF4-FFF2-40B4-BE49-F238E27FC236}">
                <a16:creationId xmlns:a16="http://schemas.microsoft.com/office/drawing/2014/main" id="{97B04982-0749-4F34-A4DB-DDC12BD4BE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B38447-AEAF-40D9-B3D3-94404C144AE9}"/>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2529280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06359A-F1E3-49EE-BBC2-40888C4A3628}"/>
              </a:ext>
            </a:extLst>
          </p:cNvPr>
          <p:cNvGrpSpPr/>
          <p:nvPr/>
        </p:nvGrpSpPr>
        <p:grpSpPr>
          <a:xfrm>
            <a:off x="9265700" y="2026"/>
            <a:ext cx="2926300" cy="5030922"/>
            <a:chOff x="9265700" y="2026"/>
            <a:chExt cx="2926300" cy="5030922"/>
          </a:xfrm>
        </p:grpSpPr>
        <p:sp>
          <p:nvSpPr>
            <p:cNvPr id="8" name="Freeform: Shape 7">
              <a:extLst>
                <a:ext uri="{FF2B5EF4-FFF2-40B4-BE49-F238E27FC236}">
                  <a16:creationId xmlns:a16="http://schemas.microsoft.com/office/drawing/2014/main" id="{CED90C42-6A0F-48E8-BF96-7D3E2A395EC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DA0863A-55F7-4EB0-9451-F3EE4D65DBDB}"/>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5FE7CFE2-40F6-44B2-8AAD-0C384EEFCF7E}"/>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9F0D6A17-AA80-4608-8660-8D1587A17704}"/>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Placeholder 1">
            <a:extLst>
              <a:ext uri="{FF2B5EF4-FFF2-40B4-BE49-F238E27FC236}">
                <a16:creationId xmlns:a16="http://schemas.microsoft.com/office/drawing/2014/main" id="{7E11B74D-DF90-4993-88AE-4D05C91F2A96}"/>
              </a:ext>
            </a:extLst>
          </p:cNvPr>
          <p:cNvSpPr>
            <a:spLocks noGrp="1"/>
          </p:cNvSpPr>
          <p:nvPr>
            <p:ph type="title"/>
          </p:nvPr>
        </p:nvSpPr>
        <p:spPr>
          <a:xfrm>
            <a:off x="966744" y="959587"/>
            <a:ext cx="9076329" cy="106427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79B3DE9-A495-4E75-819D-E0B2E5505072}"/>
              </a:ext>
            </a:extLst>
          </p:cNvPr>
          <p:cNvSpPr>
            <a:spLocks noGrp="1"/>
          </p:cNvSpPr>
          <p:nvPr>
            <p:ph type="body" idx="1"/>
          </p:nvPr>
        </p:nvSpPr>
        <p:spPr>
          <a:xfrm>
            <a:off x="966744" y="2248257"/>
            <a:ext cx="9076329" cy="365015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02430AC-DB07-423B-A52A-0065639AFE68}"/>
              </a:ext>
            </a:extLst>
          </p:cNvPr>
          <p:cNvSpPr>
            <a:spLocks noGrp="1"/>
          </p:cNvSpPr>
          <p:nvPr>
            <p:ph type="dt" sz="half" idx="2"/>
          </p:nvPr>
        </p:nvSpPr>
        <p:spPr>
          <a:xfrm>
            <a:off x="8266975" y="6356350"/>
            <a:ext cx="2960914"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11008460-8B2F-4AAA-A4E2-10730069204C}" type="datetimeFigureOut">
              <a:rPr lang="en-US" smtClean="0"/>
              <a:pPr/>
              <a:t>2/3/2025</a:t>
            </a:fld>
            <a:endParaRPr lang="en-US" dirty="0"/>
          </a:p>
        </p:txBody>
      </p:sp>
      <p:sp>
        <p:nvSpPr>
          <p:cNvPr id="5" name="Footer Placeholder 4">
            <a:extLst>
              <a:ext uri="{FF2B5EF4-FFF2-40B4-BE49-F238E27FC236}">
                <a16:creationId xmlns:a16="http://schemas.microsoft.com/office/drawing/2014/main" id="{485FAFC9-FA18-4C55-8C92-B17603CAEEDC}"/>
              </a:ext>
            </a:extLst>
          </p:cNvPr>
          <p:cNvSpPr>
            <a:spLocks noGrp="1"/>
          </p:cNvSpPr>
          <p:nvPr>
            <p:ph type="ftr" sz="quarter" idx="3"/>
          </p:nvPr>
        </p:nvSpPr>
        <p:spPr>
          <a:xfrm>
            <a:off x="966745" y="501128"/>
            <a:ext cx="3311342" cy="365125"/>
          </a:xfrm>
          <a:prstGeom prst="rect">
            <a:avLst/>
          </a:prstGeom>
        </p:spPr>
        <p:txBody>
          <a:bodyPr vert="horz" lIns="91440" tIns="45720" rIns="91440" bIns="45720" rtlCol="0" anchor="ctr"/>
          <a:lstStyle>
            <a:lvl1pPr algn="l">
              <a:defRPr sz="1000" i="0">
                <a:solidFill>
                  <a:schemeClr val="tx2">
                    <a:alpha val="85000"/>
                  </a:schemeClr>
                </a:solidFill>
              </a:defRPr>
            </a:lvl1pPr>
          </a:lstStyle>
          <a:p>
            <a:endParaRPr lang="en-US" dirty="0"/>
          </a:p>
        </p:txBody>
      </p:sp>
      <p:sp>
        <p:nvSpPr>
          <p:cNvPr id="6" name="Slide Number Placeholder 5">
            <a:extLst>
              <a:ext uri="{FF2B5EF4-FFF2-40B4-BE49-F238E27FC236}">
                <a16:creationId xmlns:a16="http://schemas.microsoft.com/office/drawing/2014/main" id="{67D5A493-61FB-4764-90B6-8CC218A781C9}"/>
              </a:ext>
            </a:extLst>
          </p:cNvPr>
          <p:cNvSpPr>
            <a:spLocks noGrp="1"/>
          </p:cNvSpPr>
          <p:nvPr>
            <p:ph type="sldNum" sz="quarter" idx="4"/>
          </p:nvPr>
        </p:nvSpPr>
        <p:spPr>
          <a:xfrm>
            <a:off x="11239498" y="6356350"/>
            <a:ext cx="515479"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0946259B-8396-46CD-AD42-FDEDA89DA278}" type="slidenum">
              <a:rPr lang="en-US" smtClean="0"/>
              <a:pPr/>
              <a:t>‹#›</a:t>
            </a:fld>
            <a:endParaRPr lang="en-US" dirty="0"/>
          </a:p>
        </p:txBody>
      </p:sp>
    </p:spTree>
    <p:extLst>
      <p:ext uri="{BB962C8B-B14F-4D97-AF65-F5344CB8AC3E}">
        <p14:creationId xmlns:p14="http://schemas.microsoft.com/office/powerpoint/2010/main" val="62194168"/>
      </p:ext>
    </p:extLst>
  </p:cSld>
  <p:clrMap bg1="lt1" tx1="dk1" bg2="lt2" tx2="dk2" accent1="accent1" accent2="accent2" accent3="accent3" accent4="accent4" accent5="accent5" accent6="accent6" hlink="hlink" folHlink="folHlink"/>
  <p:sldLayoutIdLst>
    <p:sldLayoutId id="2147483936" r:id="rId1"/>
    <p:sldLayoutId id="2147483937" r:id="rId2"/>
    <p:sldLayoutId id="2147483938" r:id="rId3"/>
    <p:sldLayoutId id="2147483939" r:id="rId4"/>
    <p:sldLayoutId id="2147483940" r:id="rId5"/>
    <p:sldLayoutId id="2147483934" r:id="rId6"/>
    <p:sldLayoutId id="2147483930" r:id="rId7"/>
    <p:sldLayoutId id="2147483931" r:id="rId8"/>
    <p:sldLayoutId id="2147483932" r:id="rId9"/>
    <p:sldLayoutId id="2147483933" r:id="rId10"/>
    <p:sldLayoutId id="2147483935" r:id="rId11"/>
  </p:sldLayoutIdLst>
  <p:txStyles>
    <p:titleStyle>
      <a:lvl1pPr algn="l" defTabSz="914400" rtl="0" eaLnBrk="1" latinLnBrk="0" hangingPunct="1">
        <a:lnSpc>
          <a:spcPct val="10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SzPct val="150000"/>
        <a:buFont typeface="Goudy Old Style" panose="02020502050305020303" pitchFamily="18" charset="0"/>
        <a:buChar char="∙"/>
        <a:defRPr sz="2000" kern="1200">
          <a:solidFill>
            <a:schemeClr val="tx2"/>
          </a:solidFill>
          <a:latin typeface="+mn-lt"/>
          <a:ea typeface="+mn-ea"/>
          <a:cs typeface="+mn-cs"/>
        </a:defRPr>
      </a:lvl1pPr>
      <a:lvl2pPr marL="274320" indent="0" algn="l" defTabSz="914400" rtl="0" eaLnBrk="1" latinLnBrk="0" hangingPunct="1">
        <a:lnSpc>
          <a:spcPct val="110000"/>
        </a:lnSpc>
        <a:spcBef>
          <a:spcPts val="500"/>
        </a:spcBef>
        <a:buFontTx/>
        <a:buNone/>
        <a:defRPr sz="1800" kern="1200">
          <a:solidFill>
            <a:schemeClr val="tx2"/>
          </a:solidFill>
          <a:latin typeface="+mn-lt"/>
          <a:ea typeface="+mn-ea"/>
          <a:cs typeface="+mn-cs"/>
        </a:defRPr>
      </a:lvl2pPr>
      <a:lvl3pPr marL="548640" indent="-228600" algn="l" defTabSz="914400" rtl="0" eaLnBrk="1" latinLnBrk="0" hangingPunct="1">
        <a:lnSpc>
          <a:spcPct val="110000"/>
        </a:lnSpc>
        <a:spcBef>
          <a:spcPts val="500"/>
        </a:spcBef>
        <a:buSzPct val="150000"/>
        <a:buFont typeface="Goudy Old Style" panose="02020502050305020303" pitchFamily="18" charset="0"/>
        <a:buChar char="∙"/>
        <a:defRPr sz="1600" kern="1200">
          <a:solidFill>
            <a:schemeClr val="tx2"/>
          </a:solidFill>
          <a:latin typeface="+mn-lt"/>
          <a:ea typeface="+mn-ea"/>
          <a:cs typeface="+mn-cs"/>
        </a:defRPr>
      </a:lvl3pPr>
      <a:lvl4pPr marL="59436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4pPr>
      <a:lvl5pPr marL="822960" indent="-228600" algn="l" defTabSz="914400" rtl="0" eaLnBrk="1" latinLnBrk="0" hangingPunct="1">
        <a:lnSpc>
          <a:spcPct val="110000"/>
        </a:lnSpc>
        <a:spcBef>
          <a:spcPts val="500"/>
        </a:spcBef>
        <a:buSzPct val="150000"/>
        <a:buFont typeface="Goudy Old Style" panose="02020502050305020303" pitchFamily="18"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1" name="Rectangle 90">
            <a:extLst>
              <a:ext uri="{FF2B5EF4-FFF2-40B4-BE49-F238E27FC236}">
                <a16:creationId xmlns:a16="http://schemas.microsoft.com/office/drawing/2014/main" id="{4958DF84-F5C6-794F-8945-485D6C1075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iew of earth from space">
            <a:extLst>
              <a:ext uri="{FF2B5EF4-FFF2-40B4-BE49-F238E27FC236}">
                <a16:creationId xmlns:a16="http://schemas.microsoft.com/office/drawing/2014/main" id="{06870F52-77E3-60EA-8F3D-01D2E39C2A36}"/>
              </a:ext>
            </a:extLst>
          </p:cNvPr>
          <p:cNvPicPr>
            <a:picLocks noChangeAspect="1"/>
          </p:cNvPicPr>
          <p:nvPr/>
        </p:nvPicPr>
        <p:blipFill>
          <a:blip r:embed="rId2"/>
          <a:srcRect l="13" r="1321" b="1"/>
          <a:stretch/>
        </p:blipFill>
        <p:spPr>
          <a:xfrm>
            <a:off x="20" y="10"/>
            <a:ext cx="12191979" cy="6857989"/>
          </a:xfrm>
          <a:prstGeom prst="rect">
            <a:avLst/>
          </a:prstGeom>
        </p:spPr>
      </p:pic>
      <p:sp useBgFill="1">
        <p:nvSpPr>
          <p:cNvPr id="92" name="Freeform: Shape 91">
            <a:extLst>
              <a:ext uri="{FF2B5EF4-FFF2-40B4-BE49-F238E27FC236}">
                <a16:creationId xmlns:a16="http://schemas.microsoft.com/office/drawing/2014/main" id="{4AF0997A-7C0F-4AD2-BA90-5FE341A177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595" y="805231"/>
            <a:ext cx="3876811" cy="5245563"/>
          </a:xfrm>
          <a:custGeom>
            <a:avLst/>
            <a:gdLst>
              <a:gd name="connsiteX0" fmla="*/ 1941583 w 3876811"/>
              <a:gd name="connsiteY0" fmla="*/ 0 h 5245563"/>
              <a:gd name="connsiteX1" fmla="*/ 2111641 w 3876811"/>
              <a:gd name="connsiteY1" fmla="*/ 149097 h 5245563"/>
              <a:gd name="connsiteX2" fmla="*/ 3370493 w 3876811"/>
              <a:gd name="connsiteY2" fmla="*/ 774451 h 5245563"/>
              <a:gd name="connsiteX3" fmla="*/ 3876811 w 3876811"/>
              <a:gd name="connsiteY3" fmla="*/ 1854684 h 5245563"/>
              <a:gd name="connsiteX4" fmla="*/ 3876811 w 3876811"/>
              <a:gd name="connsiteY4" fmla="*/ 2019920 h 5245563"/>
              <a:gd name="connsiteX5" fmla="*/ 3876811 w 3876811"/>
              <a:gd name="connsiteY5" fmla="*/ 2491569 h 5245563"/>
              <a:gd name="connsiteX6" fmla="*/ 3876811 w 3876811"/>
              <a:gd name="connsiteY6" fmla="*/ 2753995 h 5245563"/>
              <a:gd name="connsiteX7" fmla="*/ 3876811 w 3876811"/>
              <a:gd name="connsiteY7" fmla="*/ 3115353 h 5245563"/>
              <a:gd name="connsiteX8" fmla="*/ 3876811 w 3876811"/>
              <a:gd name="connsiteY8" fmla="*/ 3390879 h 5245563"/>
              <a:gd name="connsiteX9" fmla="*/ 3370493 w 3876811"/>
              <a:gd name="connsiteY9" fmla="*/ 4471114 h 5245563"/>
              <a:gd name="connsiteX10" fmla="*/ 2111639 w 3876811"/>
              <a:gd name="connsiteY10" fmla="*/ 5096465 h 5245563"/>
              <a:gd name="connsiteX11" fmla="*/ 1935228 w 3876811"/>
              <a:gd name="connsiteY11" fmla="*/ 5245563 h 5245563"/>
              <a:gd name="connsiteX12" fmla="*/ 1765171 w 3876811"/>
              <a:gd name="connsiteY12" fmla="*/ 5096465 h 5245563"/>
              <a:gd name="connsiteX13" fmla="*/ 506317 w 3876811"/>
              <a:gd name="connsiteY13" fmla="*/ 4471114 h 5245563"/>
              <a:gd name="connsiteX14" fmla="*/ 0 w 3876811"/>
              <a:gd name="connsiteY14" fmla="*/ 3390879 h 5245563"/>
              <a:gd name="connsiteX15" fmla="*/ 0 w 3876811"/>
              <a:gd name="connsiteY15" fmla="*/ 3115353 h 5245563"/>
              <a:gd name="connsiteX16" fmla="*/ 0 w 3876811"/>
              <a:gd name="connsiteY16" fmla="*/ 2753995 h 5245563"/>
              <a:gd name="connsiteX17" fmla="*/ 0 w 3876811"/>
              <a:gd name="connsiteY17" fmla="*/ 2491569 h 5245563"/>
              <a:gd name="connsiteX18" fmla="*/ 0 w 3876811"/>
              <a:gd name="connsiteY18" fmla="*/ 2019920 h 5245563"/>
              <a:gd name="connsiteX19" fmla="*/ 0 w 3876811"/>
              <a:gd name="connsiteY19" fmla="*/ 1854684 h 5245563"/>
              <a:gd name="connsiteX20" fmla="*/ 506318 w 3876811"/>
              <a:gd name="connsiteY20" fmla="*/ 774451 h 5245563"/>
              <a:gd name="connsiteX21" fmla="*/ 1765173 w 3876811"/>
              <a:gd name="connsiteY21" fmla="*/ 149097 h 5245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876811" h="5245563">
                <a:moveTo>
                  <a:pt x="1941583" y="0"/>
                </a:moveTo>
                <a:lnTo>
                  <a:pt x="2111641" y="149097"/>
                </a:lnTo>
                <a:cubicBezTo>
                  <a:pt x="2533315" y="474958"/>
                  <a:pt x="3008487" y="564716"/>
                  <a:pt x="3370493" y="774451"/>
                </a:cubicBezTo>
                <a:cubicBezTo>
                  <a:pt x="3718590" y="1017851"/>
                  <a:pt x="3876811" y="1296993"/>
                  <a:pt x="3876811" y="1854684"/>
                </a:cubicBezTo>
                <a:lnTo>
                  <a:pt x="3876811" y="2019920"/>
                </a:lnTo>
                <a:lnTo>
                  <a:pt x="3876811" y="2491569"/>
                </a:lnTo>
                <a:lnTo>
                  <a:pt x="3876811" y="2753995"/>
                </a:lnTo>
                <a:lnTo>
                  <a:pt x="3876811" y="3115353"/>
                </a:lnTo>
                <a:lnTo>
                  <a:pt x="3876811" y="3390879"/>
                </a:lnTo>
                <a:cubicBezTo>
                  <a:pt x="3876811" y="3948571"/>
                  <a:pt x="3718588" y="4227713"/>
                  <a:pt x="3370493" y="4471114"/>
                </a:cubicBezTo>
                <a:cubicBezTo>
                  <a:pt x="3008484" y="4680847"/>
                  <a:pt x="2533312" y="4770605"/>
                  <a:pt x="2111639" y="5096465"/>
                </a:cubicBezTo>
                <a:lnTo>
                  <a:pt x="1935228" y="5245563"/>
                </a:lnTo>
                <a:lnTo>
                  <a:pt x="1765171" y="5096465"/>
                </a:lnTo>
                <a:cubicBezTo>
                  <a:pt x="1343496" y="4770605"/>
                  <a:pt x="868325" y="4680847"/>
                  <a:pt x="506317" y="4471114"/>
                </a:cubicBezTo>
                <a:cubicBezTo>
                  <a:pt x="158223" y="4227713"/>
                  <a:pt x="0" y="3948571"/>
                  <a:pt x="0" y="3390879"/>
                </a:cubicBezTo>
                <a:lnTo>
                  <a:pt x="0" y="3115353"/>
                </a:lnTo>
                <a:lnTo>
                  <a:pt x="0" y="2753995"/>
                </a:lnTo>
                <a:lnTo>
                  <a:pt x="0" y="2491569"/>
                </a:lnTo>
                <a:lnTo>
                  <a:pt x="0" y="2019920"/>
                </a:lnTo>
                <a:lnTo>
                  <a:pt x="0" y="1854684"/>
                </a:lnTo>
                <a:cubicBezTo>
                  <a:pt x="0" y="1296993"/>
                  <a:pt x="158224" y="1017851"/>
                  <a:pt x="506318" y="774451"/>
                </a:cubicBezTo>
                <a:cubicBezTo>
                  <a:pt x="868327" y="564716"/>
                  <a:pt x="1343498" y="474958"/>
                  <a:pt x="1765173" y="14909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3C345C5-69E3-6967-0014-9DCEF4832DBC}"/>
              </a:ext>
            </a:extLst>
          </p:cNvPr>
          <p:cNvSpPr>
            <a:spLocks noGrp="1"/>
          </p:cNvSpPr>
          <p:nvPr>
            <p:ph type="ctrTitle"/>
          </p:nvPr>
        </p:nvSpPr>
        <p:spPr>
          <a:xfrm>
            <a:off x="1473390" y="1826096"/>
            <a:ext cx="3149221" cy="2142699"/>
          </a:xfrm>
        </p:spPr>
        <p:txBody>
          <a:bodyPr anchor="b">
            <a:normAutofit/>
          </a:bodyPr>
          <a:lstStyle/>
          <a:p>
            <a:pPr algn="ctr"/>
            <a:r>
              <a:rPr lang="en-US" sz="4000" dirty="0"/>
              <a:t>My top 5 Islands</a:t>
            </a:r>
            <a:endParaRPr lang="ru-RU" sz="4000" dirty="0"/>
          </a:p>
        </p:txBody>
      </p:sp>
      <p:sp>
        <p:nvSpPr>
          <p:cNvPr id="3" name="Subtitle 2">
            <a:extLst>
              <a:ext uri="{FF2B5EF4-FFF2-40B4-BE49-F238E27FC236}">
                <a16:creationId xmlns:a16="http://schemas.microsoft.com/office/drawing/2014/main" id="{2C5E3ACA-622A-5C7C-6122-33C8758C3147}"/>
              </a:ext>
            </a:extLst>
          </p:cNvPr>
          <p:cNvSpPr>
            <a:spLocks noGrp="1"/>
          </p:cNvSpPr>
          <p:nvPr>
            <p:ph type="subTitle" idx="1"/>
          </p:nvPr>
        </p:nvSpPr>
        <p:spPr>
          <a:xfrm>
            <a:off x="1594514" y="4196605"/>
            <a:ext cx="2906973" cy="948601"/>
          </a:xfrm>
        </p:spPr>
        <p:txBody>
          <a:bodyPr anchor="t">
            <a:normAutofit/>
          </a:bodyPr>
          <a:lstStyle/>
          <a:p>
            <a:pPr algn="ctr">
              <a:lnSpc>
                <a:spcPct val="100000"/>
              </a:lnSpc>
            </a:pPr>
            <a:r>
              <a:rPr lang="en-US" sz="1600" dirty="0"/>
              <a:t>Saidjon Nozimboev</a:t>
            </a:r>
          </a:p>
          <a:p>
            <a:pPr algn="ctr">
              <a:lnSpc>
                <a:spcPct val="100000"/>
              </a:lnSpc>
            </a:pPr>
            <a:r>
              <a:rPr lang="en-US" sz="1600" dirty="0"/>
              <a:t>110186060</a:t>
            </a:r>
            <a:endParaRPr lang="ru-RU" sz="1600" dirty="0"/>
          </a:p>
        </p:txBody>
      </p:sp>
      <p:sp>
        <p:nvSpPr>
          <p:cNvPr id="90" name="Freeform: Shape 89">
            <a:extLst>
              <a:ext uri="{FF2B5EF4-FFF2-40B4-BE49-F238E27FC236}">
                <a16:creationId xmlns:a16="http://schemas.microsoft.com/office/drawing/2014/main" id="{72E67446-732B-4F72-8560-6FABB6CB25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0828" y="720724"/>
            <a:ext cx="4014345" cy="5414576"/>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82900" h="5795027">
                <a:moveTo>
                  <a:pt x="2144960" y="0"/>
                </a:moveTo>
                <a:lnTo>
                  <a:pt x="2332832" y="164715"/>
                </a:lnTo>
                <a:cubicBezTo>
                  <a:pt x="2798675" y="524709"/>
                  <a:pt x="3323620" y="623869"/>
                  <a:pt x="3723546" y="855573"/>
                </a:cubicBezTo>
                <a:cubicBezTo>
                  <a:pt x="4108105" y="1124469"/>
                  <a:pt x="4282900" y="1432851"/>
                  <a:pt x="4282900" y="2048959"/>
                </a:cubicBezTo>
                <a:lnTo>
                  <a:pt x="4282900" y="2231503"/>
                </a:lnTo>
                <a:lnTo>
                  <a:pt x="4282900" y="2752557"/>
                </a:lnTo>
                <a:lnTo>
                  <a:pt x="4282900" y="3042471"/>
                </a:lnTo>
                <a:lnTo>
                  <a:pt x="4282900" y="3441681"/>
                </a:lnTo>
                <a:lnTo>
                  <a:pt x="4282900" y="3746068"/>
                </a:lnTo>
                <a:cubicBezTo>
                  <a:pt x="4282900" y="4362177"/>
                  <a:pt x="4108103" y="4670559"/>
                  <a:pt x="3723546" y="4939455"/>
                </a:cubicBezTo>
                <a:cubicBezTo>
                  <a:pt x="3323617" y="5171158"/>
                  <a:pt x="2798672" y="527031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close/>
              </a:path>
            </a:pathLst>
          </a:custGeom>
          <a:noFill/>
          <a:ln w="25400" cap="rnd">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559457315"/>
      </p:ext>
    </p:extLst>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D466817-ABC1-A3F2-6E28-D96E2CA07AE0}"/>
            </a:ext>
          </a:extLst>
        </p:cNvPr>
        <p:cNvGrpSpPr/>
        <p:nvPr/>
      </p:nvGrpSpPr>
      <p:grpSpPr>
        <a:xfrm>
          <a:off x="0" y="0"/>
          <a:ext cx="0" cy="0"/>
          <a:chOff x="0" y="0"/>
          <a:chExt cx="0" cy="0"/>
        </a:xfrm>
      </p:grpSpPr>
      <p:grpSp>
        <p:nvGrpSpPr>
          <p:cNvPr id="21" name="Group 20">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22" name="Freeform: Shape 21">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27" name="Rectangle 26">
            <a:extLst>
              <a:ext uri="{FF2B5EF4-FFF2-40B4-BE49-F238E27FC236}">
                <a16:creationId xmlns:a16="http://schemas.microsoft.com/office/drawing/2014/main" id="{C97A591E-863D-46C2-AEA3-E26C1714C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F034C8C-1C52-A142-B583-4E8C4B25B2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831057"/>
            <a:ext cx="3151640" cy="5028431"/>
            <a:chOff x="9040360" y="1829569"/>
            <a:chExt cx="3151640" cy="5028431"/>
          </a:xfrm>
        </p:grpSpPr>
        <p:grpSp>
          <p:nvGrpSpPr>
            <p:cNvPr id="30" name="Group 29">
              <a:extLst>
                <a:ext uri="{FF2B5EF4-FFF2-40B4-BE49-F238E27FC236}">
                  <a16:creationId xmlns:a16="http://schemas.microsoft.com/office/drawing/2014/main" id="{B68200D7-5B67-1D42-BC3B-7D00F4E2CF0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9040360" y="1912383"/>
              <a:ext cx="3151640" cy="4945617"/>
              <a:chOff x="9040360" y="1912383"/>
              <a:chExt cx="3151640" cy="4945617"/>
            </a:xfrm>
          </p:grpSpPr>
          <p:sp>
            <p:nvSpPr>
              <p:cNvPr id="32" name="Freeform: Shape 16">
                <a:extLst>
                  <a:ext uri="{FF2B5EF4-FFF2-40B4-BE49-F238E27FC236}">
                    <a16:creationId xmlns:a16="http://schemas.microsoft.com/office/drawing/2014/main" id="{06A2AC6A-4127-4642-A09C-231AA7BEA0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01565" y="4566630"/>
                <a:ext cx="2249810" cy="2291370"/>
              </a:xfrm>
              <a:custGeom>
                <a:avLst/>
                <a:gdLst>
                  <a:gd name="connsiteX0" fmla="*/ 1126749 w 2249810"/>
                  <a:gd name="connsiteY0" fmla="*/ 0 h 2291370"/>
                  <a:gd name="connsiteX1" fmla="*/ 1225438 w 2249810"/>
                  <a:gd name="connsiteY1" fmla="*/ 86525 h 2291370"/>
                  <a:gd name="connsiteX2" fmla="*/ 1955981 w 2249810"/>
                  <a:gd name="connsiteY2" fmla="*/ 449433 h 2291370"/>
                  <a:gd name="connsiteX3" fmla="*/ 2249810 w 2249810"/>
                  <a:gd name="connsiteY3" fmla="*/ 1076320 h 2291370"/>
                  <a:gd name="connsiteX4" fmla="*/ 2249810 w 2249810"/>
                  <a:gd name="connsiteY4" fmla="*/ 1172210 h 2291370"/>
                  <a:gd name="connsiteX5" fmla="*/ 2249810 w 2249810"/>
                  <a:gd name="connsiteY5" fmla="*/ 1445920 h 2291370"/>
                  <a:gd name="connsiteX6" fmla="*/ 2249810 w 2249810"/>
                  <a:gd name="connsiteY6" fmla="*/ 1598212 h 2291370"/>
                  <a:gd name="connsiteX7" fmla="*/ 2249810 w 2249810"/>
                  <a:gd name="connsiteY7" fmla="*/ 1807917 h 2291370"/>
                  <a:gd name="connsiteX8" fmla="*/ 2249810 w 2249810"/>
                  <a:gd name="connsiteY8" fmla="*/ 1967812 h 2291370"/>
                  <a:gd name="connsiteX9" fmla="*/ 2210104 w 2249810"/>
                  <a:gd name="connsiteY9" fmla="*/ 2271144 h 2291370"/>
                  <a:gd name="connsiteX10" fmla="*/ 2202000 w 2249810"/>
                  <a:gd name="connsiteY10" fmla="*/ 2291370 h 2291370"/>
                  <a:gd name="connsiteX11" fmla="*/ 47809 w 2249810"/>
                  <a:gd name="connsiteY11" fmla="*/ 2291370 h 2291370"/>
                  <a:gd name="connsiteX12" fmla="*/ 39705 w 2249810"/>
                  <a:gd name="connsiteY12" fmla="*/ 2271144 h 2291370"/>
                  <a:gd name="connsiteX13" fmla="*/ 0 w 2249810"/>
                  <a:gd name="connsiteY13" fmla="*/ 1967812 h 2291370"/>
                  <a:gd name="connsiteX14" fmla="*/ 0 w 2249810"/>
                  <a:gd name="connsiteY14" fmla="*/ 1807917 h 2291370"/>
                  <a:gd name="connsiteX15" fmla="*/ 0 w 2249810"/>
                  <a:gd name="connsiteY15" fmla="*/ 1598212 h 2291370"/>
                  <a:gd name="connsiteX16" fmla="*/ 0 w 2249810"/>
                  <a:gd name="connsiteY16" fmla="*/ 1445920 h 2291370"/>
                  <a:gd name="connsiteX17" fmla="*/ 0 w 2249810"/>
                  <a:gd name="connsiteY17" fmla="*/ 1172210 h 2291370"/>
                  <a:gd name="connsiteX18" fmla="*/ 0 w 2249810"/>
                  <a:gd name="connsiteY18" fmla="*/ 1076320 h 2291370"/>
                  <a:gd name="connsiteX19" fmla="*/ 293829 w 2249810"/>
                  <a:gd name="connsiteY19" fmla="*/ 449433 h 2291370"/>
                  <a:gd name="connsiteX20" fmla="*/ 1024373 w 2249810"/>
                  <a:gd name="connsiteY20" fmla="*/ 86525 h 229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1370">
                    <a:moveTo>
                      <a:pt x="1126749" y="0"/>
                    </a:moveTo>
                    <a:lnTo>
                      <a:pt x="1225438" y="86525"/>
                    </a:lnTo>
                    <a:cubicBezTo>
                      <a:pt x="1470146" y="275630"/>
                      <a:pt x="1745900" y="327719"/>
                      <a:pt x="1955981" y="449433"/>
                    </a:cubicBezTo>
                    <a:cubicBezTo>
                      <a:pt x="2157990" y="590684"/>
                      <a:pt x="2249810" y="752678"/>
                      <a:pt x="2249810" y="1076320"/>
                    </a:cubicBezTo>
                    <a:lnTo>
                      <a:pt x="2249810" y="1172210"/>
                    </a:lnTo>
                    <a:lnTo>
                      <a:pt x="2249810" y="1445920"/>
                    </a:lnTo>
                    <a:lnTo>
                      <a:pt x="2249810" y="1598212"/>
                    </a:lnTo>
                    <a:lnTo>
                      <a:pt x="2249810" y="1807917"/>
                    </a:lnTo>
                    <a:lnTo>
                      <a:pt x="2249810" y="1967812"/>
                    </a:lnTo>
                    <a:cubicBezTo>
                      <a:pt x="2249810" y="2089178"/>
                      <a:pt x="2236898" y="2187812"/>
                      <a:pt x="2210104" y="2271144"/>
                    </a:cubicBezTo>
                    <a:lnTo>
                      <a:pt x="2202000" y="2291370"/>
                    </a:lnTo>
                    <a:lnTo>
                      <a:pt x="47809" y="2291370"/>
                    </a:lnTo>
                    <a:lnTo>
                      <a:pt x="39705" y="2271144"/>
                    </a:lnTo>
                    <a:cubicBezTo>
                      <a:pt x="12912" y="2187812"/>
                      <a:pt x="0" y="2089178"/>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3"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14">
                <a:extLst>
                  <a:ext uri="{FF2B5EF4-FFF2-40B4-BE49-F238E27FC236}">
                    <a16:creationId xmlns:a16="http://schemas.microsoft.com/office/drawing/2014/main" id="{0F3FBD3E-D69C-EB4E-BA48-BC2213AF7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66429" y="1912383"/>
                <a:ext cx="1825571" cy="3044131"/>
              </a:xfrm>
              <a:custGeom>
                <a:avLst/>
                <a:gdLst>
                  <a:gd name="connsiteX0" fmla="*/ 1126749 w 1825571"/>
                  <a:gd name="connsiteY0" fmla="*/ 0 h 3044131"/>
                  <a:gd name="connsiteX1" fmla="*/ 1225438 w 1825571"/>
                  <a:gd name="connsiteY1" fmla="*/ 86525 h 3044131"/>
                  <a:gd name="connsiteX2" fmla="*/ 1787618 w 1825571"/>
                  <a:gd name="connsiteY2" fmla="*/ 367973 h 3044131"/>
                  <a:gd name="connsiteX3" fmla="*/ 1825571 w 1825571"/>
                  <a:gd name="connsiteY3" fmla="*/ 386337 h 3044131"/>
                  <a:gd name="connsiteX4" fmla="*/ 1825571 w 1825571"/>
                  <a:gd name="connsiteY4" fmla="*/ 2657795 h 3044131"/>
                  <a:gd name="connsiteX5" fmla="*/ 1787617 w 1825571"/>
                  <a:gd name="connsiteY5" fmla="*/ 2676158 h 3044131"/>
                  <a:gd name="connsiteX6" fmla="*/ 1225437 w 1825571"/>
                  <a:gd name="connsiteY6" fmla="*/ 2957606 h 3044131"/>
                  <a:gd name="connsiteX7" fmla="*/ 1123061 w 1825571"/>
                  <a:gd name="connsiteY7" fmla="*/ 3044131 h 3044131"/>
                  <a:gd name="connsiteX8" fmla="*/ 1024372 w 1825571"/>
                  <a:gd name="connsiteY8" fmla="*/ 2957606 h 3044131"/>
                  <a:gd name="connsiteX9" fmla="*/ 293828 w 1825571"/>
                  <a:gd name="connsiteY9" fmla="*/ 2594699 h 3044131"/>
                  <a:gd name="connsiteX10" fmla="*/ 0 w 1825571"/>
                  <a:gd name="connsiteY10" fmla="*/ 1967812 h 3044131"/>
                  <a:gd name="connsiteX11" fmla="*/ 0 w 1825571"/>
                  <a:gd name="connsiteY11" fmla="*/ 1807917 h 3044131"/>
                  <a:gd name="connsiteX12" fmla="*/ 0 w 1825571"/>
                  <a:gd name="connsiteY12" fmla="*/ 1598212 h 3044131"/>
                  <a:gd name="connsiteX13" fmla="*/ 0 w 1825571"/>
                  <a:gd name="connsiteY13" fmla="*/ 1445920 h 3044131"/>
                  <a:gd name="connsiteX14" fmla="*/ 0 w 1825571"/>
                  <a:gd name="connsiteY14" fmla="*/ 1172210 h 3044131"/>
                  <a:gd name="connsiteX15" fmla="*/ 0 w 1825571"/>
                  <a:gd name="connsiteY15" fmla="*/ 1076320 h 3044131"/>
                  <a:gd name="connsiteX16" fmla="*/ 293829 w 1825571"/>
                  <a:gd name="connsiteY16" fmla="*/ 449433 h 3044131"/>
                  <a:gd name="connsiteX17" fmla="*/ 1024373 w 1825571"/>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25571" h="3044131">
                    <a:moveTo>
                      <a:pt x="1126749" y="0"/>
                    </a:moveTo>
                    <a:lnTo>
                      <a:pt x="1225438" y="86525"/>
                    </a:lnTo>
                    <a:cubicBezTo>
                      <a:pt x="1408969" y="228354"/>
                      <a:pt x="1609963" y="293111"/>
                      <a:pt x="1787618" y="367973"/>
                    </a:cubicBezTo>
                    <a:lnTo>
                      <a:pt x="1825571" y="386337"/>
                    </a:lnTo>
                    <a:lnTo>
                      <a:pt x="1825571" y="2657795"/>
                    </a:lnTo>
                    <a:lnTo>
                      <a:pt x="1787617" y="2676158"/>
                    </a:lnTo>
                    <a:cubicBezTo>
                      <a:pt x="1609961" y="2751020"/>
                      <a:pt x="1408967" y="2815777"/>
                      <a:pt x="1225437"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3"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15">
                <a:extLst>
                  <a:ext uri="{FF2B5EF4-FFF2-40B4-BE49-F238E27FC236}">
                    <a16:creationId xmlns:a16="http://schemas.microsoft.com/office/drawing/2014/main" id="{EE755D87-FE5C-C54D-92F3-53A2F425AD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040360" y="4483816"/>
                <a:ext cx="2372219" cy="2366675"/>
              </a:xfrm>
              <a:custGeom>
                <a:avLst/>
                <a:gdLst>
                  <a:gd name="connsiteX0" fmla="*/ 1188054 w 2372219"/>
                  <a:gd name="connsiteY0" fmla="*/ 0 h 2366675"/>
                  <a:gd name="connsiteX1" fmla="*/ 1292112 w 2372219"/>
                  <a:gd name="connsiteY1" fmla="*/ 91233 h 2366675"/>
                  <a:gd name="connsiteX2" fmla="*/ 2062403 w 2372219"/>
                  <a:gd name="connsiteY2" fmla="*/ 473886 h 2366675"/>
                  <a:gd name="connsiteX3" fmla="*/ 2372219 w 2372219"/>
                  <a:gd name="connsiteY3" fmla="*/ 1134881 h 2366675"/>
                  <a:gd name="connsiteX4" fmla="*/ 2372219 w 2372219"/>
                  <a:gd name="connsiteY4" fmla="*/ 1235988 h 2366675"/>
                  <a:gd name="connsiteX5" fmla="*/ 2372219 w 2372219"/>
                  <a:gd name="connsiteY5" fmla="*/ 1524590 h 2366675"/>
                  <a:gd name="connsiteX6" fmla="*/ 2372219 w 2372219"/>
                  <a:gd name="connsiteY6" fmla="*/ 1685168 h 2366675"/>
                  <a:gd name="connsiteX7" fmla="*/ 2372219 w 2372219"/>
                  <a:gd name="connsiteY7" fmla="*/ 1906283 h 2366675"/>
                  <a:gd name="connsiteX8" fmla="*/ 2372219 w 2372219"/>
                  <a:gd name="connsiteY8" fmla="*/ 2074878 h 2366675"/>
                  <a:gd name="connsiteX9" fmla="*/ 2353763 w 2372219"/>
                  <a:gd name="connsiteY9" fmla="*/ 2301179 h 2366675"/>
                  <a:gd name="connsiteX10" fmla="*/ 2337371 w 2372219"/>
                  <a:gd name="connsiteY10" fmla="*/ 2366675 h 2366675"/>
                  <a:gd name="connsiteX11" fmla="*/ 34848 w 2372219"/>
                  <a:gd name="connsiteY11" fmla="*/ 2366675 h 2366675"/>
                  <a:gd name="connsiteX12" fmla="*/ 18456 w 2372219"/>
                  <a:gd name="connsiteY12" fmla="*/ 2301179 h 2366675"/>
                  <a:gd name="connsiteX13" fmla="*/ 0 w 2372219"/>
                  <a:gd name="connsiteY13" fmla="*/ 2074878 h 2366675"/>
                  <a:gd name="connsiteX14" fmla="*/ 0 w 2372219"/>
                  <a:gd name="connsiteY14" fmla="*/ 1906283 h 2366675"/>
                  <a:gd name="connsiteX15" fmla="*/ 0 w 2372219"/>
                  <a:gd name="connsiteY15" fmla="*/ 1685168 h 2366675"/>
                  <a:gd name="connsiteX16" fmla="*/ 0 w 2372219"/>
                  <a:gd name="connsiteY16" fmla="*/ 1524590 h 2366675"/>
                  <a:gd name="connsiteX17" fmla="*/ 0 w 2372219"/>
                  <a:gd name="connsiteY17" fmla="*/ 1235988 h 2366675"/>
                  <a:gd name="connsiteX18" fmla="*/ 0 w 2372219"/>
                  <a:gd name="connsiteY18" fmla="*/ 1134881 h 2366675"/>
                  <a:gd name="connsiteX19" fmla="*/ 309816 w 2372219"/>
                  <a:gd name="connsiteY19" fmla="*/ 473886 h 2366675"/>
                  <a:gd name="connsiteX20" fmla="*/ 1080108 w 2372219"/>
                  <a:gd name="connsiteY20" fmla="*/ 91233 h 2366675"/>
                  <a:gd name="connsiteX0" fmla="*/ 2337371 w 2428811"/>
                  <a:gd name="connsiteY0" fmla="*/ 2366675 h 2458115"/>
                  <a:gd name="connsiteX1" fmla="*/ 34848 w 2428811"/>
                  <a:gd name="connsiteY1" fmla="*/ 2366675 h 2458115"/>
                  <a:gd name="connsiteX2" fmla="*/ 18456 w 2428811"/>
                  <a:gd name="connsiteY2" fmla="*/ 2301179 h 2458115"/>
                  <a:gd name="connsiteX3" fmla="*/ 0 w 2428811"/>
                  <a:gd name="connsiteY3" fmla="*/ 2074878 h 2458115"/>
                  <a:gd name="connsiteX4" fmla="*/ 0 w 2428811"/>
                  <a:gd name="connsiteY4" fmla="*/ 1906283 h 2458115"/>
                  <a:gd name="connsiteX5" fmla="*/ 0 w 2428811"/>
                  <a:gd name="connsiteY5" fmla="*/ 1685168 h 2458115"/>
                  <a:gd name="connsiteX6" fmla="*/ 0 w 2428811"/>
                  <a:gd name="connsiteY6" fmla="*/ 1524590 h 2458115"/>
                  <a:gd name="connsiteX7" fmla="*/ 0 w 2428811"/>
                  <a:gd name="connsiteY7" fmla="*/ 1235988 h 2458115"/>
                  <a:gd name="connsiteX8" fmla="*/ 0 w 2428811"/>
                  <a:gd name="connsiteY8" fmla="*/ 1134881 h 2458115"/>
                  <a:gd name="connsiteX9" fmla="*/ 309816 w 2428811"/>
                  <a:gd name="connsiteY9" fmla="*/ 473886 h 2458115"/>
                  <a:gd name="connsiteX10" fmla="*/ 1080108 w 2428811"/>
                  <a:gd name="connsiteY10" fmla="*/ 91233 h 2458115"/>
                  <a:gd name="connsiteX11" fmla="*/ 1188054 w 2428811"/>
                  <a:gd name="connsiteY11" fmla="*/ 0 h 2458115"/>
                  <a:gd name="connsiteX12" fmla="*/ 1292112 w 2428811"/>
                  <a:gd name="connsiteY12" fmla="*/ 91233 h 2458115"/>
                  <a:gd name="connsiteX13" fmla="*/ 2062403 w 2428811"/>
                  <a:gd name="connsiteY13" fmla="*/ 473886 h 2458115"/>
                  <a:gd name="connsiteX14" fmla="*/ 2372219 w 2428811"/>
                  <a:gd name="connsiteY14" fmla="*/ 1134881 h 2458115"/>
                  <a:gd name="connsiteX15" fmla="*/ 2372219 w 2428811"/>
                  <a:gd name="connsiteY15" fmla="*/ 1235988 h 2458115"/>
                  <a:gd name="connsiteX16" fmla="*/ 2372219 w 2428811"/>
                  <a:gd name="connsiteY16" fmla="*/ 1524590 h 2458115"/>
                  <a:gd name="connsiteX17" fmla="*/ 2372219 w 2428811"/>
                  <a:gd name="connsiteY17" fmla="*/ 1685168 h 2458115"/>
                  <a:gd name="connsiteX18" fmla="*/ 2372219 w 2428811"/>
                  <a:gd name="connsiteY18" fmla="*/ 1906283 h 2458115"/>
                  <a:gd name="connsiteX19" fmla="*/ 2372219 w 2428811"/>
                  <a:gd name="connsiteY19" fmla="*/ 2074878 h 2458115"/>
                  <a:gd name="connsiteX20" fmla="*/ 2353763 w 2428811"/>
                  <a:gd name="connsiteY20" fmla="*/ 2301179 h 2458115"/>
                  <a:gd name="connsiteX21" fmla="*/ 2428811 w 2428811"/>
                  <a:gd name="connsiteY21"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1685168 h 2458115"/>
                  <a:gd name="connsiteX17" fmla="*/ 2372219 w 2428811"/>
                  <a:gd name="connsiteY17" fmla="*/ 1906283 h 2458115"/>
                  <a:gd name="connsiteX18" fmla="*/ 2372219 w 2428811"/>
                  <a:gd name="connsiteY18" fmla="*/ 2074878 h 2458115"/>
                  <a:gd name="connsiteX19" fmla="*/ 2353763 w 2428811"/>
                  <a:gd name="connsiteY19" fmla="*/ 2301179 h 2458115"/>
                  <a:gd name="connsiteX20" fmla="*/ 2428811 w 2428811"/>
                  <a:gd name="connsiteY20"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1906283 h 2458115"/>
                  <a:gd name="connsiteX17" fmla="*/ 2372219 w 2428811"/>
                  <a:gd name="connsiteY17" fmla="*/ 2074878 h 2458115"/>
                  <a:gd name="connsiteX18" fmla="*/ 2353763 w 2428811"/>
                  <a:gd name="connsiteY18" fmla="*/ 2301179 h 2458115"/>
                  <a:gd name="connsiteX19" fmla="*/ 2428811 w 2428811"/>
                  <a:gd name="connsiteY19"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2074878 h 2458115"/>
                  <a:gd name="connsiteX17" fmla="*/ 2353763 w 2428811"/>
                  <a:gd name="connsiteY17" fmla="*/ 2301179 h 2458115"/>
                  <a:gd name="connsiteX18" fmla="*/ 2428811 w 2428811"/>
                  <a:gd name="connsiteY18" fmla="*/ 2458115 h 245811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524590 h 2366675"/>
                  <a:gd name="connsiteX6" fmla="*/ 0 w 2372219"/>
                  <a:gd name="connsiteY6" fmla="*/ 1235988 h 2366675"/>
                  <a:gd name="connsiteX7" fmla="*/ 0 w 2372219"/>
                  <a:gd name="connsiteY7" fmla="*/ 1134881 h 2366675"/>
                  <a:gd name="connsiteX8" fmla="*/ 309816 w 2372219"/>
                  <a:gd name="connsiteY8" fmla="*/ 473886 h 2366675"/>
                  <a:gd name="connsiteX9" fmla="*/ 1080108 w 2372219"/>
                  <a:gd name="connsiteY9" fmla="*/ 91233 h 2366675"/>
                  <a:gd name="connsiteX10" fmla="*/ 1188054 w 2372219"/>
                  <a:gd name="connsiteY10" fmla="*/ 0 h 2366675"/>
                  <a:gd name="connsiteX11" fmla="*/ 1292112 w 2372219"/>
                  <a:gd name="connsiteY11" fmla="*/ 91233 h 2366675"/>
                  <a:gd name="connsiteX12" fmla="*/ 2062403 w 2372219"/>
                  <a:gd name="connsiteY12" fmla="*/ 473886 h 2366675"/>
                  <a:gd name="connsiteX13" fmla="*/ 2372219 w 2372219"/>
                  <a:gd name="connsiteY13" fmla="*/ 1134881 h 2366675"/>
                  <a:gd name="connsiteX14" fmla="*/ 2372219 w 2372219"/>
                  <a:gd name="connsiteY14" fmla="*/ 1235988 h 2366675"/>
                  <a:gd name="connsiteX15" fmla="*/ 2372219 w 2372219"/>
                  <a:gd name="connsiteY15" fmla="*/ 1524590 h 2366675"/>
                  <a:gd name="connsiteX16" fmla="*/ 2372219 w 2372219"/>
                  <a:gd name="connsiteY16" fmla="*/ 2074878 h 2366675"/>
                  <a:gd name="connsiteX17" fmla="*/ 2353763 w 2372219"/>
                  <a:gd name="connsiteY17" fmla="*/ 2301179 h 2366675"/>
                  <a:gd name="connsiteX18" fmla="*/ 2342750 w 2372219"/>
                  <a:gd name="connsiteY18"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235988 h 2366675"/>
                  <a:gd name="connsiteX6" fmla="*/ 0 w 2372219"/>
                  <a:gd name="connsiteY6" fmla="*/ 1134881 h 2366675"/>
                  <a:gd name="connsiteX7" fmla="*/ 309816 w 2372219"/>
                  <a:gd name="connsiteY7" fmla="*/ 473886 h 2366675"/>
                  <a:gd name="connsiteX8" fmla="*/ 1080108 w 2372219"/>
                  <a:gd name="connsiteY8" fmla="*/ 91233 h 2366675"/>
                  <a:gd name="connsiteX9" fmla="*/ 1188054 w 2372219"/>
                  <a:gd name="connsiteY9" fmla="*/ 0 h 2366675"/>
                  <a:gd name="connsiteX10" fmla="*/ 1292112 w 2372219"/>
                  <a:gd name="connsiteY10" fmla="*/ 91233 h 2366675"/>
                  <a:gd name="connsiteX11" fmla="*/ 2062403 w 2372219"/>
                  <a:gd name="connsiteY11" fmla="*/ 473886 h 2366675"/>
                  <a:gd name="connsiteX12" fmla="*/ 2372219 w 2372219"/>
                  <a:gd name="connsiteY12" fmla="*/ 1134881 h 2366675"/>
                  <a:gd name="connsiteX13" fmla="*/ 2372219 w 2372219"/>
                  <a:gd name="connsiteY13" fmla="*/ 1235988 h 2366675"/>
                  <a:gd name="connsiteX14" fmla="*/ 2372219 w 2372219"/>
                  <a:gd name="connsiteY14" fmla="*/ 1524590 h 2366675"/>
                  <a:gd name="connsiteX15" fmla="*/ 2372219 w 2372219"/>
                  <a:gd name="connsiteY15" fmla="*/ 2074878 h 2366675"/>
                  <a:gd name="connsiteX16" fmla="*/ 2353763 w 2372219"/>
                  <a:gd name="connsiteY16" fmla="*/ 2301179 h 2366675"/>
                  <a:gd name="connsiteX17" fmla="*/ 2342750 w 2372219"/>
                  <a:gd name="connsiteY17"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134881 h 2366675"/>
                  <a:gd name="connsiteX6" fmla="*/ 309816 w 2372219"/>
                  <a:gd name="connsiteY6" fmla="*/ 473886 h 2366675"/>
                  <a:gd name="connsiteX7" fmla="*/ 1080108 w 2372219"/>
                  <a:gd name="connsiteY7" fmla="*/ 91233 h 2366675"/>
                  <a:gd name="connsiteX8" fmla="*/ 1188054 w 2372219"/>
                  <a:gd name="connsiteY8" fmla="*/ 0 h 2366675"/>
                  <a:gd name="connsiteX9" fmla="*/ 1292112 w 2372219"/>
                  <a:gd name="connsiteY9" fmla="*/ 91233 h 2366675"/>
                  <a:gd name="connsiteX10" fmla="*/ 2062403 w 2372219"/>
                  <a:gd name="connsiteY10" fmla="*/ 473886 h 2366675"/>
                  <a:gd name="connsiteX11" fmla="*/ 2372219 w 2372219"/>
                  <a:gd name="connsiteY11" fmla="*/ 1134881 h 2366675"/>
                  <a:gd name="connsiteX12" fmla="*/ 2372219 w 2372219"/>
                  <a:gd name="connsiteY12" fmla="*/ 1235988 h 2366675"/>
                  <a:gd name="connsiteX13" fmla="*/ 2372219 w 2372219"/>
                  <a:gd name="connsiteY13" fmla="*/ 1524590 h 2366675"/>
                  <a:gd name="connsiteX14" fmla="*/ 2372219 w 2372219"/>
                  <a:gd name="connsiteY14" fmla="*/ 2074878 h 2366675"/>
                  <a:gd name="connsiteX15" fmla="*/ 2353763 w 2372219"/>
                  <a:gd name="connsiteY15" fmla="*/ 2301179 h 2366675"/>
                  <a:gd name="connsiteX16" fmla="*/ 2342750 w 2372219"/>
                  <a:gd name="connsiteY16"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134881 h 2366675"/>
                  <a:gd name="connsiteX5" fmla="*/ 309816 w 2372219"/>
                  <a:gd name="connsiteY5" fmla="*/ 473886 h 2366675"/>
                  <a:gd name="connsiteX6" fmla="*/ 1080108 w 2372219"/>
                  <a:gd name="connsiteY6" fmla="*/ 91233 h 2366675"/>
                  <a:gd name="connsiteX7" fmla="*/ 1188054 w 2372219"/>
                  <a:gd name="connsiteY7" fmla="*/ 0 h 2366675"/>
                  <a:gd name="connsiteX8" fmla="*/ 1292112 w 2372219"/>
                  <a:gd name="connsiteY8" fmla="*/ 91233 h 2366675"/>
                  <a:gd name="connsiteX9" fmla="*/ 2062403 w 2372219"/>
                  <a:gd name="connsiteY9" fmla="*/ 473886 h 2366675"/>
                  <a:gd name="connsiteX10" fmla="*/ 2372219 w 2372219"/>
                  <a:gd name="connsiteY10" fmla="*/ 1134881 h 2366675"/>
                  <a:gd name="connsiteX11" fmla="*/ 2372219 w 2372219"/>
                  <a:gd name="connsiteY11" fmla="*/ 1235988 h 2366675"/>
                  <a:gd name="connsiteX12" fmla="*/ 2372219 w 2372219"/>
                  <a:gd name="connsiteY12" fmla="*/ 1524590 h 2366675"/>
                  <a:gd name="connsiteX13" fmla="*/ 2372219 w 2372219"/>
                  <a:gd name="connsiteY13" fmla="*/ 2074878 h 2366675"/>
                  <a:gd name="connsiteX14" fmla="*/ 2353763 w 2372219"/>
                  <a:gd name="connsiteY14" fmla="*/ 2301179 h 2366675"/>
                  <a:gd name="connsiteX15" fmla="*/ 2342750 w 2372219"/>
                  <a:gd name="connsiteY15"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134881 h 2366675"/>
                  <a:gd name="connsiteX4" fmla="*/ 309816 w 2372219"/>
                  <a:gd name="connsiteY4" fmla="*/ 473886 h 2366675"/>
                  <a:gd name="connsiteX5" fmla="*/ 1080108 w 2372219"/>
                  <a:gd name="connsiteY5" fmla="*/ 91233 h 2366675"/>
                  <a:gd name="connsiteX6" fmla="*/ 1188054 w 2372219"/>
                  <a:gd name="connsiteY6" fmla="*/ 0 h 2366675"/>
                  <a:gd name="connsiteX7" fmla="*/ 1292112 w 2372219"/>
                  <a:gd name="connsiteY7" fmla="*/ 91233 h 2366675"/>
                  <a:gd name="connsiteX8" fmla="*/ 2062403 w 2372219"/>
                  <a:gd name="connsiteY8" fmla="*/ 473886 h 2366675"/>
                  <a:gd name="connsiteX9" fmla="*/ 2372219 w 2372219"/>
                  <a:gd name="connsiteY9" fmla="*/ 1134881 h 2366675"/>
                  <a:gd name="connsiteX10" fmla="*/ 2372219 w 2372219"/>
                  <a:gd name="connsiteY10" fmla="*/ 1235988 h 2366675"/>
                  <a:gd name="connsiteX11" fmla="*/ 2372219 w 2372219"/>
                  <a:gd name="connsiteY11" fmla="*/ 1524590 h 2366675"/>
                  <a:gd name="connsiteX12" fmla="*/ 2372219 w 2372219"/>
                  <a:gd name="connsiteY12" fmla="*/ 2074878 h 2366675"/>
                  <a:gd name="connsiteX13" fmla="*/ 2353763 w 2372219"/>
                  <a:gd name="connsiteY13" fmla="*/ 2301179 h 2366675"/>
                  <a:gd name="connsiteX14" fmla="*/ 2342750 w 2372219"/>
                  <a:gd name="connsiteY14"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134881 h 2366675"/>
                  <a:gd name="connsiteX4" fmla="*/ 309816 w 2372219"/>
                  <a:gd name="connsiteY4" fmla="*/ 473886 h 2366675"/>
                  <a:gd name="connsiteX5" fmla="*/ 1080108 w 2372219"/>
                  <a:gd name="connsiteY5" fmla="*/ 91233 h 2366675"/>
                  <a:gd name="connsiteX6" fmla="*/ 1188054 w 2372219"/>
                  <a:gd name="connsiteY6" fmla="*/ 0 h 2366675"/>
                  <a:gd name="connsiteX7" fmla="*/ 1292112 w 2372219"/>
                  <a:gd name="connsiteY7" fmla="*/ 91233 h 2366675"/>
                  <a:gd name="connsiteX8" fmla="*/ 2062403 w 2372219"/>
                  <a:gd name="connsiteY8" fmla="*/ 473886 h 2366675"/>
                  <a:gd name="connsiteX9" fmla="*/ 2372219 w 2372219"/>
                  <a:gd name="connsiteY9" fmla="*/ 1134881 h 2366675"/>
                  <a:gd name="connsiteX10" fmla="*/ 2372219 w 2372219"/>
                  <a:gd name="connsiteY10" fmla="*/ 1235988 h 2366675"/>
                  <a:gd name="connsiteX11" fmla="*/ 2372219 w 2372219"/>
                  <a:gd name="connsiteY11" fmla="*/ 2074878 h 2366675"/>
                  <a:gd name="connsiteX12" fmla="*/ 2353763 w 2372219"/>
                  <a:gd name="connsiteY12" fmla="*/ 2301179 h 2366675"/>
                  <a:gd name="connsiteX13" fmla="*/ 2342750 w 2372219"/>
                  <a:gd name="connsiteY13" fmla="*/ 2357710 h 23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72219" h="2366675">
                    <a:moveTo>
                      <a:pt x="34848" y="2366675"/>
                    </a:moveTo>
                    <a:lnTo>
                      <a:pt x="18456" y="2301179"/>
                    </a:lnTo>
                    <a:cubicBezTo>
                      <a:pt x="6051" y="2234851"/>
                      <a:pt x="0" y="2160191"/>
                      <a:pt x="0" y="2074878"/>
                    </a:cubicBezTo>
                    <a:lnTo>
                      <a:pt x="0" y="1134881"/>
                    </a:lnTo>
                    <a:cubicBezTo>
                      <a:pt x="0" y="793630"/>
                      <a:pt x="96817" y="622823"/>
                      <a:pt x="309816" y="473886"/>
                    </a:cubicBezTo>
                    <a:cubicBezTo>
                      <a:pt x="531329" y="345550"/>
                      <a:pt x="822086" y="290627"/>
                      <a:pt x="1080108" y="91233"/>
                    </a:cubicBezTo>
                    <a:lnTo>
                      <a:pt x="1188054" y="0"/>
                    </a:lnTo>
                    <a:lnTo>
                      <a:pt x="1292112" y="91233"/>
                    </a:lnTo>
                    <a:cubicBezTo>
                      <a:pt x="1550134" y="290627"/>
                      <a:pt x="1840892" y="345550"/>
                      <a:pt x="2062403" y="473886"/>
                    </a:cubicBezTo>
                    <a:cubicBezTo>
                      <a:pt x="2275403" y="622823"/>
                      <a:pt x="2372219" y="793630"/>
                      <a:pt x="2372219" y="1134881"/>
                    </a:cubicBezTo>
                    <a:lnTo>
                      <a:pt x="2372219" y="1235988"/>
                    </a:lnTo>
                    <a:lnTo>
                      <a:pt x="2372219" y="2074878"/>
                    </a:lnTo>
                    <a:cubicBezTo>
                      <a:pt x="2372219" y="2160191"/>
                      <a:pt x="2366168" y="2234851"/>
                      <a:pt x="2353763" y="2301179"/>
                    </a:cubicBezTo>
                    <a:cubicBezTo>
                      <a:pt x="2348299" y="2323011"/>
                      <a:pt x="2342750" y="2357710"/>
                      <a:pt x="2342750" y="2357710"/>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1" name="Freeform: Shape 18">
              <a:extLst>
                <a:ext uri="{FF2B5EF4-FFF2-40B4-BE49-F238E27FC236}">
                  <a16:creationId xmlns:a16="http://schemas.microsoft.com/office/drawing/2014/main" id="{89AA25C0-9885-5842-81AB-B5B6973ECF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05224" y="1829569"/>
              <a:ext cx="1886776" cy="3209758"/>
            </a:xfrm>
            <a:custGeom>
              <a:avLst/>
              <a:gdLst>
                <a:gd name="connsiteX0" fmla="*/ 1188054 w 1886776"/>
                <a:gd name="connsiteY0" fmla="*/ 0 h 3209758"/>
                <a:gd name="connsiteX1" fmla="*/ 1292112 w 1886776"/>
                <a:gd name="connsiteY1" fmla="*/ 91233 h 3209758"/>
                <a:gd name="connsiteX2" fmla="*/ 1884879 w 1886776"/>
                <a:gd name="connsiteY2" fmla="*/ 387994 h 3209758"/>
                <a:gd name="connsiteX3" fmla="*/ 1886776 w 1886776"/>
                <a:gd name="connsiteY3" fmla="*/ 388912 h 3209758"/>
                <a:gd name="connsiteX4" fmla="*/ 1886776 w 1886776"/>
                <a:gd name="connsiteY4" fmla="*/ 2820846 h 3209758"/>
                <a:gd name="connsiteX5" fmla="*/ 1884878 w 1886776"/>
                <a:gd name="connsiteY5" fmla="*/ 2821764 h 3209758"/>
                <a:gd name="connsiteX6" fmla="*/ 1292111 w 1886776"/>
                <a:gd name="connsiteY6" fmla="*/ 3118525 h 3209758"/>
                <a:gd name="connsiteX7" fmla="*/ 1184165 w 1886776"/>
                <a:gd name="connsiteY7" fmla="*/ 3209758 h 3209758"/>
                <a:gd name="connsiteX8" fmla="*/ 1080107 w 1886776"/>
                <a:gd name="connsiteY8" fmla="*/ 3118525 h 3209758"/>
                <a:gd name="connsiteX9" fmla="*/ 309815 w 1886776"/>
                <a:gd name="connsiteY9" fmla="*/ 2735873 h 3209758"/>
                <a:gd name="connsiteX10" fmla="*/ 0 w 1886776"/>
                <a:gd name="connsiteY10" fmla="*/ 2074878 h 3209758"/>
                <a:gd name="connsiteX11" fmla="*/ 0 w 1886776"/>
                <a:gd name="connsiteY11" fmla="*/ 1906283 h 3209758"/>
                <a:gd name="connsiteX12" fmla="*/ 0 w 1886776"/>
                <a:gd name="connsiteY12" fmla="*/ 1685168 h 3209758"/>
                <a:gd name="connsiteX13" fmla="*/ 0 w 1886776"/>
                <a:gd name="connsiteY13" fmla="*/ 1524590 h 3209758"/>
                <a:gd name="connsiteX14" fmla="*/ 0 w 1886776"/>
                <a:gd name="connsiteY14" fmla="*/ 1235988 h 3209758"/>
                <a:gd name="connsiteX15" fmla="*/ 0 w 1886776"/>
                <a:gd name="connsiteY15" fmla="*/ 1134881 h 3209758"/>
                <a:gd name="connsiteX16" fmla="*/ 309816 w 1886776"/>
                <a:gd name="connsiteY16" fmla="*/ 473886 h 3209758"/>
                <a:gd name="connsiteX17" fmla="*/ 1080108 w 1886776"/>
                <a:gd name="connsiteY17" fmla="*/ 91233 h 3209758"/>
                <a:gd name="connsiteX0" fmla="*/ 1884878 w 1976318"/>
                <a:gd name="connsiteY0" fmla="*/ 2821764 h 3209758"/>
                <a:gd name="connsiteX1" fmla="*/ 1292111 w 1976318"/>
                <a:gd name="connsiteY1" fmla="*/ 3118525 h 3209758"/>
                <a:gd name="connsiteX2" fmla="*/ 1184165 w 1976318"/>
                <a:gd name="connsiteY2" fmla="*/ 3209758 h 3209758"/>
                <a:gd name="connsiteX3" fmla="*/ 1080107 w 1976318"/>
                <a:gd name="connsiteY3" fmla="*/ 3118525 h 3209758"/>
                <a:gd name="connsiteX4" fmla="*/ 309815 w 1976318"/>
                <a:gd name="connsiteY4" fmla="*/ 2735873 h 3209758"/>
                <a:gd name="connsiteX5" fmla="*/ 0 w 1976318"/>
                <a:gd name="connsiteY5" fmla="*/ 2074878 h 3209758"/>
                <a:gd name="connsiteX6" fmla="*/ 0 w 1976318"/>
                <a:gd name="connsiteY6" fmla="*/ 1906283 h 3209758"/>
                <a:gd name="connsiteX7" fmla="*/ 0 w 1976318"/>
                <a:gd name="connsiteY7" fmla="*/ 1685168 h 3209758"/>
                <a:gd name="connsiteX8" fmla="*/ 0 w 1976318"/>
                <a:gd name="connsiteY8" fmla="*/ 1524590 h 3209758"/>
                <a:gd name="connsiteX9" fmla="*/ 0 w 1976318"/>
                <a:gd name="connsiteY9" fmla="*/ 1235988 h 3209758"/>
                <a:gd name="connsiteX10" fmla="*/ 0 w 1976318"/>
                <a:gd name="connsiteY10" fmla="*/ 1134881 h 3209758"/>
                <a:gd name="connsiteX11" fmla="*/ 309816 w 1976318"/>
                <a:gd name="connsiteY11" fmla="*/ 473886 h 3209758"/>
                <a:gd name="connsiteX12" fmla="*/ 1080108 w 1976318"/>
                <a:gd name="connsiteY12" fmla="*/ 91233 h 3209758"/>
                <a:gd name="connsiteX13" fmla="*/ 1188054 w 1976318"/>
                <a:gd name="connsiteY13" fmla="*/ 0 h 3209758"/>
                <a:gd name="connsiteX14" fmla="*/ 1292112 w 1976318"/>
                <a:gd name="connsiteY14" fmla="*/ 91233 h 3209758"/>
                <a:gd name="connsiteX15" fmla="*/ 1884879 w 1976318"/>
                <a:gd name="connsiteY15" fmla="*/ 387994 h 3209758"/>
                <a:gd name="connsiteX16" fmla="*/ 1886776 w 1976318"/>
                <a:gd name="connsiteY16" fmla="*/ 388912 h 3209758"/>
                <a:gd name="connsiteX17" fmla="*/ 1886776 w 1976318"/>
                <a:gd name="connsiteY17" fmla="*/ 2820846 h 3209758"/>
                <a:gd name="connsiteX18" fmla="*/ 1976318 w 1976318"/>
                <a:gd name="connsiteY18" fmla="*/ 2913204 h 3209758"/>
                <a:gd name="connsiteX0" fmla="*/ 1884878 w 1976318"/>
                <a:gd name="connsiteY0" fmla="*/ 2821764 h 3209758"/>
                <a:gd name="connsiteX1" fmla="*/ 1292111 w 1976318"/>
                <a:gd name="connsiteY1" fmla="*/ 3118525 h 3209758"/>
                <a:gd name="connsiteX2" fmla="*/ 1184165 w 1976318"/>
                <a:gd name="connsiteY2" fmla="*/ 3209758 h 3209758"/>
                <a:gd name="connsiteX3" fmla="*/ 1080107 w 1976318"/>
                <a:gd name="connsiteY3" fmla="*/ 3118525 h 3209758"/>
                <a:gd name="connsiteX4" fmla="*/ 309815 w 1976318"/>
                <a:gd name="connsiteY4" fmla="*/ 2735873 h 3209758"/>
                <a:gd name="connsiteX5" fmla="*/ 0 w 1976318"/>
                <a:gd name="connsiteY5" fmla="*/ 2074878 h 3209758"/>
                <a:gd name="connsiteX6" fmla="*/ 0 w 1976318"/>
                <a:gd name="connsiteY6" fmla="*/ 1906283 h 3209758"/>
                <a:gd name="connsiteX7" fmla="*/ 0 w 1976318"/>
                <a:gd name="connsiteY7" fmla="*/ 1685168 h 3209758"/>
                <a:gd name="connsiteX8" fmla="*/ 0 w 1976318"/>
                <a:gd name="connsiteY8" fmla="*/ 1524590 h 3209758"/>
                <a:gd name="connsiteX9" fmla="*/ 0 w 1976318"/>
                <a:gd name="connsiteY9" fmla="*/ 1235988 h 3209758"/>
                <a:gd name="connsiteX10" fmla="*/ 0 w 1976318"/>
                <a:gd name="connsiteY10" fmla="*/ 1134881 h 3209758"/>
                <a:gd name="connsiteX11" fmla="*/ 309816 w 1976318"/>
                <a:gd name="connsiteY11" fmla="*/ 473886 h 3209758"/>
                <a:gd name="connsiteX12" fmla="*/ 1080108 w 1976318"/>
                <a:gd name="connsiteY12" fmla="*/ 91233 h 3209758"/>
                <a:gd name="connsiteX13" fmla="*/ 1188054 w 1976318"/>
                <a:gd name="connsiteY13" fmla="*/ 0 h 3209758"/>
                <a:gd name="connsiteX14" fmla="*/ 1292112 w 1976318"/>
                <a:gd name="connsiteY14" fmla="*/ 91233 h 3209758"/>
                <a:gd name="connsiteX15" fmla="*/ 1884879 w 1976318"/>
                <a:gd name="connsiteY15" fmla="*/ 387994 h 3209758"/>
                <a:gd name="connsiteX16" fmla="*/ 1886776 w 1976318"/>
                <a:gd name="connsiteY16" fmla="*/ 388912 h 3209758"/>
                <a:gd name="connsiteX17" fmla="*/ 1976318 w 1976318"/>
                <a:gd name="connsiteY17" fmla="*/ 2913204 h 3209758"/>
                <a:gd name="connsiteX0" fmla="*/ 1884878 w 1886776"/>
                <a:gd name="connsiteY0" fmla="*/ 2821764 h 3209758"/>
                <a:gd name="connsiteX1" fmla="*/ 1292111 w 1886776"/>
                <a:gd name="connsiteY1" fmla="*/ 3118525 h 3209758"/>
                <a:gd name="connsiteX2" fmla="*/ 1184165 w 1886776"/>
                <a:gd name="connsiteY2" fmla="*/ 3209758 h 3209758"/>
                <a:gd name="connsiteX3" fmla="*/ 1080107 w 1886776"/>
                <a:gd name="connsiteY3" fmla="*/ 3118525 h 3209758"/>
                <a:gd name="connsiteX4" fmla="*/ 309815 w 1886776"/>
                <a:gd name="connsiteY4" fmla="*/ 2735873 h 3209758"/>
                <a:gd name="connsiteX5" fmla="*/ 0 w 1886776"/>
                <a:gd name="connsiteY5" fmla="*/ 2074878 h 3209758"/>
                <a:gd name="connsiteX6" fmla="*/ 0 w 1886776"/>
                <a:gd name="connsiteY6" fmla="*/ 1906283 h 3209758"/>
                <a:gd name="connsiteX7" fmla="*/ 0 w 1886776"/>
                <a:gd name="connsiteY7" fmla="*/ 1685168 h 3209758"/>
                <a:gd name="connsiteX8" fmla="*/ 0 w 1886776"/>
                <a:gd name="connsiteY8" fmla="*/ 1524590 h 3209758"/>
                <a:gd name="connsiteX9" fmla="*/ 0 w 1886776"/>
                <a:gd name="connsiteY9" fmla="*/ 1235988 h 3209758"/>
                <a:gd name="connsiteX10" fmla="*/ 0 w 1886776"/>
                <a:gd name="connsiteY10" fmla="*/ 1134881 h 3209758"/>
                <a:gd name="connsiteX11" fmla="*/ 309816 w 1886776"/>
                <a:gd name="connsiteY11" fmla="*/ 473886 h 3209758"/>
                <a:gd name="connsiteX12" fmla="*/ 1080108 w 1886776"/>
                <a:gd name="connsiteY12" fmla="*/ 91233 h 3209758"/>
                <a:gd name="connsiteX13" fmla="*/ 1188054 w 1886776"/>
                <a:gd name="connsiteY13" fmla="*/ 0 h 3209758"/>
                <a:gd name="connsiteX14" fmla="*/ 1292112 w 1886776"/>
                <a:gd name="connsiteY14" fmla="*/ 91233 h 3209758"/>
                <a:gd name="connsiteX15" fmla="*/ 1884879 w 1886776"/>
                <a:gd name="connsiteY15" fmla="*/ 387994 h 3209758"/>
                <a:gd name="connsiteX16" fmla="*/ 1886776 w 1886776"/>
                <a:gd name="connsiteY16" fmla="*/ 388912 h 3209758"/>
                <a:gd name="connsiteX0" fmla="*/ 1884878 w 1886776"/>
                <a:gd name="connsiteY0" fmla="*/ 2800249 h 3209758"/>
                <a:gd name="connsiteX1" fmla="*/ 1292111 w 1886776"/>
                <a:gd name="connsiteY1" fmla="*/ 3118525 h 3209758"/>
                <a:gd name="connsiteX2" fmla="*/ 1184165 w 1886776"/>
                <a:gd name="connsiteY2" fmla="*/ 3209758 h 3209758"/>
                <a:gd name="connsiteX3" fmla="*/ 1080107 w 1886776"/>
                <a:gd name="connsiteY3" fmla="*/ 3118525 h 3209758"/>
                <a:gd name="connsiteX4" fmla="*/ 309815 w 1886776"/>
                <a:gd name="connsiteY4" fmla="*/ 2735873 h 3209758"/>
                <a:gd name="connsiteX5" fmla="*/ 0 w 1886776"/>
                <a:gd name="connsiteY5" fmla="*/ 2074878 h 3209758"/>
                <a:gd name="connsiteX6" fmla="*/ 0 w 1886776"/>
                <a:gd name="connsiteY6" fmla="*/ 1906283 h 3209758"/>
                <a:gd name="connsiteX7" fmla="*/ 0 w 1886776"/>
                <a:gd name="connsiteY7" fmla="*/ 1685168 h 3209758"/>
                <a:gd name="connsiteX8" fmla="*/ 0 w 1886776"/>
                <a:gd name="connsiteY8" fmla="*/ 1524590 h 3209758"/>
                <a:gd name="connsiteX9" fmla="*/ 0 w 1886776"/>
                <a:gd name="connsiteY9" fmla="*/ 1235988 h 3209758"/>
                <a:gd name="connsiteX10" fmla="*/ 0 w 1886776"/>
                <a:gd name="connsiteY10" fmla="*/ 1134881 h 3209758"/>
                <a:gd name="connsiteX11" fmla="*/ 309816 w 1886776"/>
                <a:gd name="connsiteY11" fmla="*/ 473886 h 3209758"/>
                <a:gd name="connsiteX12" fmla="*/ 1080108 w 1886776"/>
                <a:gd name="connsiteY12" fmla="*/ 91233 h 3209758"/>
                <a:gd name="connsiteX13" fmla="*/ 1188054 w 1886776"/>
                <a:gd name="connsiteY13" fmla="*/ 0 h 3209758"/>
                <a:gd name="connsiteX14" fmla="*/ 1292112 w 1886776"/>
                <a:gd name="connsiteY14" fmla="*/ 91233 h 3209758"/>
                <a:gd name="connsiteX15" fmla="*/ 1884879 w 1886776"/>
                <a:gd name="connsiteY15" fmla="*/ 387994 h 3209758"/>
                <a:gd name="connsiteX16" fmla="*/ 1886776 w 1886776"/>
                <a:gd name="connsiteY16" fmla="*/ 388912 h 3209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6776" h="3209758">
                  <a:moveTo>
                    <a:pt x="1884878" y="2800249"/>
                  </a:moveTo>
                  <a:cubicBezTo>
                    <a:pt x="1697557" y="2879185"/>
                    <a:pt x="1485627" y="2968980"/>
                    <a:pt x="1292111" y="3118525"/>
                  </a:cubicBezTo>
                  <a:lnTo>
                    <a:pt x="1184165" y="3209758"/>
                  </a:lnTo>
                  <a:lnTo>
                    <a:pt x="1080107" y="3118525"/>
                  </a:lnTo>
                  <a:cubicBezTo>
                    <a:pt x="822085" y="2919132"/>
                    <a:pt x="531327" y="2864209"/>
                    <a:pt x="309815" y="2735873"/>
                  </a:cubicBezTo>
                  <a:cubicBezTo>
                    <a:pt x="96816" y="2586936"/>
                    <a:pt x="0" y="2416129"/>
                    <a:pt x="0" y="2074878"/>
                  </a:cubicBezTo>
                  <a:lnTo>
                    <a:pt x="0" y="1906283"/>
                  </a:lnTo>
                  <a:lnTo>
                    <a:pt x="0" y="1685168"/>
                  </a:lnTo>
                  <a:lnTo>
                    <a:pt x="0" y="1524590"/>
                  </a:lnTo>
                  <a:lnTo>
                    <a:pt x="0" y="1235988"/>
                  </a:lnTo>
                  <a:lnTo>
                    <a:pt x="0" y="1134881"/>
                  </a:lnTo>
                  <a:cubicBezTo>
                    <a:pt x="0" y="793630"/>
                    <a:pt x="96817" y="622823"/>
                    <a:pt x="309816" y="473886"/>
                  </a:cubicBezTo>
                  <a:cubicBezTo>
                    <a:pt x="531329" y="345550"/>
                    <a:pt x="822086" y="290627"/>
                    <a:pt x="1080108" y="91233"/>
                  </a:cubicBezTo>
                  <a:lnTo>
                    <a:pt x="1188054" y="0"/>
                  </a:lnTo>
                  <a:lnTo>
                    <a:pt x="1292112" y="91233"/>
                  </a:lnTo>
                  <a:cubicBezTo>
                    <a:pt x="1485628" y="240778"/>
                    <a:pt x="1697559" y="309059"/>
                    <a:pt x="1884879" y="387994"/>
                  </a:cubicBezTo>
                  <a:lnTo>
                    <a:pt x="1886776" y="388912"/>
                  </a:ln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5" name="TextBox 14">
            <a:extLst>
              <a:ext uri="{FF2B5EF4-FFF2-40B4-BE49-F238E27FC236}">
                <a16:creationId xmlns:a16="http://schemas.microsoft.com/office/drawing/2014/main" id="{202AF976-0FC4-09EE-DB9D-749BCCDC4556}"/>
              </a:ext>
            </a:extLst>
          </p:cNvPr>
          <p:cNvSpPr txBox="1"/>
          <p:nvPr/>
        </p:nvSpPr>
        <p:spPr>
          <a:xfrm>
            <a:off x="3613455" y="2927927"/>
            <a:ext cx="5261748" cy="2977573"/>
          </a:xfrm>
          <a:prstGeom prst="rect">
            <a:avLst/>
          </a:prstGeom>
        </p:spPr>
        <p:txBody>
          <a:bodyPr vert="horz" lIns="91440" tIns="45720" rIns="91440" bIns="45720" rtlCol="0" anchor="b">
            <a:normAutofit/>
          </a:bodyPr>
          <a:lstStyle/>
          <a:p>
            <a:pPr marL="0">
              <a:lnSpc>
                <a:spcPct val="110000"/>
              </a:lnSpc>
              <a:spcAft>
                <a:spcPts val="600"/>
              </a:spcAft>
            </a:pPr>
            <a:r>
              <a:rPr lang="en-US" dirty="0">
                <a:solidFill>
                  <a:schemeClr val="tx2"/>
                </a:solidFill>
              </a:rPr>
              <a:t>I think I will most likely be able to visit Socotra Island in the next 7 to 8 years, as it requires special travel arrangements and is not a typical tourist destination.</a:t>
            </a:r>
            <a:endParaRPr lang="en-US" dirty="0">
              <a:solidFill>
                <a:schemeClr val="tx2"/>
              </a:solidFill>
              <a:effectLst/>
            </a:endParaRPr>
          </a:p>
        </p:txBody>
      </p:sp>
      <p:sp>
        <p:nvSpPr>
          <p:cNvPr id="16" name="TextBox 15">
            <a:extLst>
              <a:ext uri="{FF2B5EF4-FFF2-40B4-BE49-F238E27FC236}">
                <a16:creationId xmlns:a16="http://schemas.microsoft.com/office/drawing/2014/main" id="{59C9D338-E1E1-B62B-211B-02C02D67EF55}"/>
              </a:ext>
            </a:extLst>
          </p:cNvPr>
          <p:cNvSpPr txBox="1"/>
          <p:nvPr/>
        </p:nvSpPr>
        <p:spPr>
          <a:xfrm>
            <a:off x="6764215" y="673240"/>
            <a:ext cx="4752871" cy="3539430"/>
          </a:xfrm>
          <a:prstGeom prst="rect">
            <a:avLst/>
          </a:prstGeom>
          <a:noFill/>
        </p:spPr>
        <p:txBody>
          <a:bodyPr wrap="square" rtlCol="0">
            <a:spAutoFit/>
          </a:bodyPr>
          <a:lstStyle/>
          <a:p>
            <a:pPr>
              <a:spcAft>
                <a:spcPts val="600"/>
              </a:spcAft>
            </a:pPr>
            <a:r>
              <a:rPr lang="en-US" sz="3200" dirty="0"/>
              <a:t>I want to visit Tristan da Cunha because it is the most remote island in the world, with a small, tight-knit community and beautiful volcanic landscapes.</a:t>
            </a:r>
            <a:endParaRPr lang="ru-RU" sz="3200" dirty="0"/>
          </a:p>
        </p:txBody>
      </p:sp>
    </p:spTree>
    <p:extLst>
      <p:ext uri="{BB962C8B-B14F-4D97-AF65-F5344CB8AC3E}">
        <p14:creationId xmlns:p14="http://schemas.microsoft.com/office/powerpoint/2010/main" val="40526005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8A761E5-AE7D-E7A3-1CFF-BC04DD0F7AEE}"/>
            </a:ext>
          </a:extLst>
        </p:cNvPr>
        <p:cNvGrpSpPr/>
        <p:nvPr/>
      </p:nvGrpSpPr>
      <p:grpSpPr>
        <a:xfrm>
          <a:off x="0" y="0"/>
          <a:ext cx="0" cy="0"/>
          <a:chOff x="0" y="0"/>
          <a:chExt cx="0" cy="0"/>
        </a:xfrm>
      </p:grpSpPr>
      <p:grpSp>
        <p:nvGrpSpPr>
          <p:cNvPr id="14" name="Group 13">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15" name="Freeform: Shape 14">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20" name="Rectangle 19">
            <a:extLst>
              <a:ext uri="{FF2B5EF4-FFF2-40B4-BE49-F238E27FC236}">
                <a16:creationId xmlns:a16="http://schemas.microsoft.com/office/drawing/2014/main" id="{1F72CB4B-A086-E546-83B0-DD8F407892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14D027D-9D64-3DF5-3B9E-CBE3A17F27E5}"/>
              </a:ext>
            </a:extLst>
          </p:cNvPr>
          <p:cNvSpPr>
            <a:spLocks noGrp="1"/>
          </p:cNvSpPr>
          <p:nvPr>
            <p:ph type="title"/>
          </p:nvPr>
        </p:nvSpPr>
        <p:spPr>
          <a:xfrm>
            <a:off x="960120" y="960030"/>
            <a:ext cx="4470832" cy="1507398"/>
          </a:xfrm>
        </p:spPr>
        <p:txBody>
          <a:bodyPr vert="horz" lIns="91440" tIns="45720" rIns="91440" bIns="45720" rtlCol="0" anchor="ctr">
            <a:normAutofit/>
          </a:bodyPr>
          <a:lstStyle/>
          <a:p>
            <a:r>
              <a:rPr lang="en-US" sz="4000" kern="1200">
                <a:solidFill>
                  <a:schemeClr val="tx2"/>
                </a:solidFill>
                <a:latin typeface="+mj-lt"/>
                <a:ea typeface="+mj-ea"/>
                <a:cs typeface="+mj-cs"/>
              </a:rPr>
              <a:t>Fun Fact about Bali</a:t>
            </a:r>
          </a:p>
        </p:txBody>
      </p:sp>
      <p:sp>
        <p:nvSpPr>
          <p:cNvPr id="6" name="Text Placeholder 5">
            <a:extLst>
              <a:ext uri="{FF2B5EF4-FFF2-40B4-BE49-F238E27FC236}">
                <a16:creationId xmlns:a16="http://schemas.microsoft.com/office/drawing/2014/main" id="{C0C8158D-5610-8BEB-91D8-51E3D604DA8B}"/>
              </a:ext>
            </a:extLst>
          </p:cNvPr>
          <p:cNvSpPr>
            <a:spLocks noGrp="1"/>
          </p:cNvSpPr>
          <p:nvPr>
            <p:ph type="body" sz="half" idx="2"/>
          </p:nvPr>
        </p:nvSpPr>
        <p:spPr>
          <a:xfrm>
            <a:off x="952501" y="2844800"/>
            <a:ext cx="4470831" cy="3053170"/>
          </a:xfrm>
        </p:spPr>
        <p:txBody>
          <a:bodyPr vert="horz" lIns="91440" tIns="45720" rIns="91440" bIns="45720" rtlCol="0" anchor="t">
            <a:normAutofit/>
          </a:bodyPr>
          <a:lstStyle/>
          <a:p>
            <a:r>
              <a:rPr lang="en-US" sz="2000" dirty="0"/>
              <a:t>Bali has more temples than houses! There are around 20,000 temples on the island, so you’re never too far from a sacred spot.</a:t>
            </a:r>
          </a:p>
        </p:txBody>
      </p:sp>
      <p:cxnSp>
        <p:nvCxnSpPr>
          <p:cNvPr id="22" name="Straight Connector 21">
            <a:extLst>
              <a:ext uri="{FF2B5EF4-FFF2-40B4-BE49-F238E27FC236}">
                <a16:creationId xmlns:a16="http://schemas.microsoft.com/office/drawing/2014/main" id="{49151340-7EF2-0647-A719-394EFC3A18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874484"/>
            <a:ext cx="0" cy="3394558"/>
          </a:xfrm>
          <a:prstGeom prst="line">
            <a:avLst/>
          </a:prstGeom>
          <a:ln w="25400" cap="rnd">
            <a:solidFill>
              <a:schemeClr val="bg2">
                <a:lumMod val="75000"/>
                <a:alpha val="65000"/>
              </a:schemeClr>
            </a:solidFill>
            <a:prstDash val="sysDot"/>
            <a:round/>
          </a:ln>
        </p:spPr>
        <p:style>
          <a:lnRef idx="1">
            <a:schemeClr val="accent1"/>
          </a:lnRef>
          <a:fillRef idx="0">
            <a:schemeClr val="accent1"/>
          </a:fillRef>
          <a:effectRef idx="0">
            <a:schemeClr val="accent1"/>
          </a:effectRef>
          <a:fontRef idx="minor">
            <a:schemeClr val="tx1"/>
          </a:fontRef>
        </p:style>
      </p:cxnSp>
      <p:pic>
        <p:nvPicPr>
          <p:cNvPr id="9" name="Content Placeholder 8" descr="A group of buildings with tall roofs&#10;&#10;Description automatically generated">
            <a:extLst>
              <a:ext uri="{FF2B5EF4-FFF2-40B4-BE49-F238E27FC236}">
                <a16:creationId xmlns:a16="http://schemas.microsoft.com/office/drawing/2014/main" id="{8548F293-40F3-70F3-373D-446E74A06981}"/>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9243" r="29243"/>
          <a:stretch/>
        </p:blipFill>
        <p:spPr>
          <a:xfrm>
            <a:off x="7189197" y="713992"/>
            <a:ext cx="4007494" cy="5430015"/>
          </a:xfrm>
          <a:prstGeom prst="rect">
            <a:avLst/>
          </a:prstGeom>
        </p:spPr>
      </p:pic>
    </p:spTree>
    <p:extLst>
      <p:ext uri="{BB962C8B-B14F-4D97-AF65-F5344CB8AC3E}">
        <p14:creationId xmlns:p14="http://schemas.microsoft.com/office/powerpoint/2010/main" val="1149272241"/>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2A9C9F10-C23D-D947-AD35-A852B8A7E66D}"/>
            </a:ext>
          </a:extLst>
        </p:cNvPr>
        <p:cNvGrpSpPr/>
        <p:nvPr/>
      </p:nvGrpSpPr>
      <p:grpSpPr>
        <a:xfrm>
          <a:off x="0" y="0"/>
          <a:ext cx="0" cy="0"/>
          <a:chOff x="0" y="0"/>
          <a:chExt cx="0" cy="0"/>
        </a:xfrm>
      </p:grpSpPr>
      <p:grpSp>
        <p:nvGrpSpPr>
          <p:cNvPr id="21" name="Group 20">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22" name="Freeform: Shape 21">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Shape 35">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38" name="Rectangle 37">
            <a:extLst>
              <a:ext uri="{FF2B5EF4-FFF2-40B4-BE49-F238E27FC236}">
                <a16:creationId xmlns:a16="http://schemas.microsoft.com/office/drawing/2014/main" id="{C97A591E-863D-46C2-AEA3-E26C1714C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AF034C8C-1C52-A142-B583-4E8C4B25B2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831057"/>
            <a:ext cx="3151640" cy="5028431"/>
            <a:chOff x="9040360" y="1829569"/>
            <a:chExt cx="3151640" cy="5028431"/>
          </a:xfrm>
        </p:grpSpPr>
        <p:grpSp>
          <p:nvGrpSpPr>
            <p:cNvPr id="30" name="Group 29">
              <a:extLst>
                <a:ext uri="{FF2B5EF4-FFF2-40B4-BE49-F238E27FC236}">
                  <a16:creationId xmlns:a16="http://schemas.microsoft.com/office/drawing/2014/main" id="{B68200D7-5B67-1D42-BC3B-7D00F4E2CF0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9040360" y="1912383"/>
              <a:ext cx="3151640" cy="4945617"/>
              <a:chOff x="9040360" y="1912383"/>
              <a:chExt cx="3151640" cy="4945617"/>
            </a:xfrm>
          </p:grpSpPr>
          <p:sp>
            <p:nvSpPr>
              <p:cNvPr id="32" name="Freeform: Shape 16">
                <a:extLst>
                  <a:ext uri="{FF2B5EF4-FFF2-40B4-BE49-F238E27FC236}">
                    <a16:creationId xmlns:a16="http://schemas.microsoft.com/office/drawing/2014/main" id="{06A2AC6A-4127-4642-A09C-231AA7BEA0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01565" y="4566630"/>
                <a:ext cx="2249810" cy="2291370"/>
              </a:xfrm>
              <a:custGeom>
                <a:avLst/>
                <a:gdLst>
                  <a:gd name="connsiteX0" fmla="*/ 1126749 w 2249810"/>
                  <a:gd name="connsiteY0" fmla="*/ 0 h 2291370"/>
                  <a:gd name="connsiteX1" fmla="*/ 1225438 w 2249810"/>
                  <a:gd name="connsiteY1" fmla="*/ 86525 h 2291370"/>
                  <a:gd name="connsiteX2" fmla="*/ 1955981 w 2249810"/>
                  <a:gd name="connsiteY2" fmla="*/ 449433 h 2291370"/>
                  <a:gd name="connsiteX3" fmla="*/ 2249810 w 2249810"/>
                  <a:gd name="connsiteY3" fmla="*/ 1076320 h 2291370"/>
                  <a:gd name="connsiteX4" fmla="*/ 2249810 w 2249810"/>
                  <a:gd name="connsiteY4" fmla="*/ 1172210 h 2291370"/>
                  <a:gd name="connsiteX5" fmla="*/ 2249810 w 2249810"/>
                  <a:gd name="connsiteY5" fmla="*/ 1445920 h 2291370"/>
                  <a:gd name="connsiteX6" fmla="*/ 2249810 w 2249810"/>
                  <a:gd name="connsiteY6" fmla="*/ 1598212 h 2291370"/>
                  <a:gd name="connsiteX7" fmla="*/ 2249810 w 2249810"/>
                  <a:gd name="connsiteY7" fmla="*/ 1807917 h 2291370"/>
                  <a:gd name="connsiteX8" fmla="*/ 2249810 w 2249810"/>
                  <a:gd name="connsiteY8" fmla="*/ 1967812 h 2291370"/>
                  <a:gd name="connsiteX9" fmla="*/ 2210104 w 2249810"/>
                  <a:gd name="connsiteY9" fmla="*/ 2271144 h 2291370"/>
                  <a:gd name="connsiteX10" fmla="*/ 2202000 w 2249810"/>
                  <a:gd name="connsiteY10" fmla="*/ 2291370 h 2291370"/>
                  <a:gd name="connsiteX11" fmla="*/ 47809 w 2249810"/>
                  <a:gd name="connsiteY11" fmla="*/ 2291370 h 2291370"/>
                  <a:gd name="connsiteX12" fmla="*/ 39705 w 2249810"/>
                  <a:gd name="connsiteY12" fmla="*/ 2271144 h 2291370"/>
                  <a:gd name="connsiteX13" fmla="*/ 0 w 2249810"/>
                  <a:gd name="connsiteY13" fmla="*/ 1967812 h 2291370"/>
                  <a:gd name="connsiteX14" fmla="*/ 0 w 2249810"/>
                  <a:gd name="connsiteY14" fmla="*/ 1807917 h 2291370"/>
                  <a:gd name="connsiteX15" fmla="*/ 0 w 2249810"/>
                  <a:gd name="connsiteY15" fmla="*/ 1598212 h 2291370"/>
                  <a:gd name="connsiteX16" fmla="*/ 0 w 2249810"/>
                  <a:gd name="connsiteY16" fmla="*/ 1445920 h 2291370"/>
                  <a:gd name="connsiteX17" fmla="*/ 0 w 2249810"/>
                  <a:gd name="connsiteY17" fmla="*/ 1172210 h 2291370"/>
                  <a:gd name="connsiteX18" fmla="*/ 0 w 2249810"/>
                  <a:gd name="connsiteY18" fmla="*/ 1076320 h 2291370"/>
                  <a:gd name="connsiteX19" fmla="*/ 293829 w 2249810"/>
                  <a:gd name="connsiteY19" fmla="*/ 449433 h 2291370"/>
                  <a:gd name="connsiteX20" fmla="*/ 1024373 w 2249810"/>
                  <a:gd name="connsiteY20" fmla="*/ 86525 h 229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1370">
                    <a:moveTo>
                      <a:pt x="1126749" y="0"/>
                    </a:moveTo>
                    <a:lnTo>
                      <a:pt x="1225438" y="86525"/>
                    </a:lnTo>
                    <a:cubicBezTo>
                      <a:pt x="1470146" y="275630"/>
                      <a:pt x="1745900" y="327719"/>
                      <a:pt x="1955981" y="449433"/>
                    </a:cubicBezTo>
                    <a:cubicBezTo>
                      <a:pt x="2157990" y="590684"/>
                      <a:pt x="2249810" y="752678"/>
                      <a:pt x="2249810" y="1076320"/>
                    </a:cubicBezTo>
                    <a:lnTo>
                      <a:pt x="2249810" y="1172210"/>
                    </a:lnTo>
                    <a:lnTo>
                      <a:pt x="2249810" y="1445920"/>
                    </a:lnTo>
                    <a:lnTo>
                      <a:pt x="2249810" y="1598212"/>
                    </a:lnTo>
                    <a:lnTo>
                      <a:pt x="2249810" y="1807917"/>
                    </a:lnTo>
                    <a:lnTo>
                      <a:pt x="2249810" y="1967812"/>
                    </a:lnTo>
                    <a:cubicBezTo>
                      <a:pt x="2249810" y="2089178"/>
                      <a:pt x="2236898" y="2187812"/>
                      <a:pt x="2210104" y="2271144"/>
                    </a:cubicBezTo>
                    <a:lnTo>
                      <a:pt x="2202000" y="2291370"/>
                    </a:lnTo>
                    <a:lnTo>
                      <a:pt x="47809" y="2291370"/>
                    </a:lnTo>
                    <a:lnTo>
                      <a:pt x="39705" y="2271144"/>
                    </a:lnTo>
                    <a:cubicBezTo>
                      <a:pt x="12912" y="2187812"/>
                      <a:pt x="0" y="2089178"/>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3"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14">
                <a:extLst>
                  <a:ext uri="{FF2B5EF4-FFF2-40B4-BE49-F238E27FC236}">
                    <a16:creationId xmlns:a16="http://schemas.microsoft.com/office/drawing/2014/main" id="{0F3FBD3E-D69C-EB4E-BA48-BC2213AF7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66429" y="1912383"/>
                <a:ext cx="1825571" cy="3044131"/>
              </a:xfrm>
              <a:custGeom>
                <a:avLst/>
                <a:gdLst>
                  <a:gd name="connsiteX0" fmla="*/ 1126749 w 1825571"/>
                  <a:gd name="connsiteY0" fmla="*/ 0 h 3044131"/>
                  <a:gd name="connsiteX1" fmla="*/ 1225438 w 1825571"/>
                  <a:gd name="connsiteY1" fmla="*/ 86525 h 3044131"/>
                  <a:gd name="connsiteX2" fmla="*/ 1787618 w 1825571"/>
                  <a:gd name="connsiteY2" fmla="*/ 367973 h 3044131"/>
                  <a:gd name="connsiteX3" fmla="*/ 1825571 w 1825571"/>
                  <a:gd name="connsiteY3" fmla="*/ 386337 h 3044131"/>
                  <a:gd name="connsiteX4" fmla="*/ 1825571 w 1825571"/>
                  <a:gd name="connsiteY4" fmla="*/ 2657795 h 3044131"/>
                  <a:gd name="connsiteX5" fmla="*/ 1787617 w 1825571"/>
                  <a:gd name="connsiteY5" fmla="*/ 2676158 h 3044131"/>
                  <a:gd name="connsiteX6" fmla="*/ 1225437 w 1825571"/>
                  <a:gd name="connsiteY6" fmla="*/ 2957606 h 3044131"/>
                  <a:gd name="connsiteX7" fmla="*/ 1123061 w 1825571"/>
                  <a:gd name="connsiteY7" fmla="*/ 3044131 h 3044131"/>
                  <a:gd name="connsiteX8" fmla="*/ 1024372 w 1825571"/>
                  <a:gd name="connsiteY8" fmla="*/ 2957606 h 3044131"/>
                  <a:gd name="connsiteX9" fmla="*/ 293828 w 1825571"/>
                  <a:gd name="connsiteY9" fmla="*/ 2594699 h 3044131"/>
                  <a:gd name="connsiteX10" fmla="*/ 0 w 1825571"/>
                  <a:gd name="connsiteY10" fmla="*/ 1967812 h 3044131"/>
                  <a:gd name="connsiteX11" fmla="*/ 0 w 1825571"/>
                  <a:gd name="connsiteY11" fmla="*/ 1807917 h 3044131"/>
                  <a:gd name="connsiteX12" fmla="*/ 0 w 1825571"/>
                  <a:gd name="connsiteY12" fmla="*/ 1598212 h 3044131"/>
                  <a:gd name="connsiteX13" fmla="*/ 0 w 1825571"/>
                  <a:gd name="connsiteY13" fmla="*/ 1445920 h 3044131"/>
                  <a:gd name="connsiteX14" fmla="*/ 0 w 1825571"/>
                  <a:gd name="connsiteY14" fmla="*/ 1172210 h 3044131"/>
                  <a:gd name="connsiteX15" fmla="*/ 0 w 1825571"/>
                  <a:gd name="connsiteY15" fmla="*/ 1076320 h 3044131"/>
                  <a:gd name="connsiteX16" fmla="*/ 293829 w 1825571"/>
                  <a:gd name="connsiteY16" fmla="*/ 449433 h 3044131"/>
                  <a:gd name="connsiteX17" fmla="*/ 1024373 w 1825571"/>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25571" h="3044131">
                    <a:moveTo>
                      <a:pt x="1126749" y="0"/>
                    </a:moveTo>
                    <a:lnTo>
                      <a:pt x="1225438" y="86525"/>
                    </a:lnTo>
                    <a:cubicBezTo>
                      <a:pt x="1408969" y="228354"/>
                      <a:pt x="1609963" y="293111"/>
                      <a:pt x="1787618" y="367973"/>
                    </a:cubicBezTo>
                    <a:lnTo>
                      <a:pt x="1825571" y="386337"/>
                    </a:lnTo>
                    <a:lnTo>
                      <a:pt x="1825571" y="2657795"/>
                    </a:lnTo>
                    <a:lnTo>
                      <a:pt x="1787617" y="2676158"/>
                    </a:lnTo>
                    <a:cubicBezTo>
                      <a:pt x="1609961" y="2751020"/>
                      <a:pt x="1408967" y="2815777"/>
                      <a:pt x="1225437"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3"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15">
                <a:extLst>
                  <a:ext uri="{FF2B5EF4-FFF2-40B4-BE49-F238E27FC236}">
                    <a16:creationId xmlns:a16="http://schemas.microsoft.com/office/drawing/2014/main" id="{EE755D87-FE5C-C54D-92F3-53A2F425AD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040360" y="4483816"/>
                <a:ext cx="2372219" cy="2366675"/>
              </a:xfrm>
              <a:custGeom>
                <a:avLst/>
                <a:gdLst>
                  <a:gd name="connsiteX0" fmla="*/ 1188054 w 2372219"/>
                  <a:gd name="connsiteY0" fmla="*/ 0 h 2366675"/>
                  <a:gd name="connsiteX1" fmla="*/ 1292112 w 2372219"/>
                  <a:gd name="connsiteY1" fmla="*/ 91233 h 2366675"/>
                  <a:gd name="connsiteX2" fmla="*/ 2062403 w 2372219"/>
                  <a:gd name="connsiteY2" fmla="*/ 473886 h 2366675"/>
                  <a:gd name="connsiteX3" fmla="*/ 2372219 w 2372219"/>
                  <a:gd name="connsiteY3" fmla="*/ 1134881 h 2366675"/>
                  <a:gd name="connsiteX4" fmla="*/ 2372219 w 2372219"/>
                  <a:gd name="connsiteY4" fmla="*/ 1235988 h 2366675"/>
                  <a:gd name="connsiteX5" fmla="*/ 2372219 w 2372219"/>
                  <a:gd name="connsiteY5" fmla="*/ 1524590 h 2366675"/>
                  <a:gd name="connsiteX6" fmla="*/ 2372219 w 2372219"/>
                  <a:gd name="connsiteY6" fmla="*/ 1685168 h 2366675"/>
                  <a:gd name="connsiteX7" fmla="*/ 2372219 w 2372219"/>
                  <a:gd name="connsiteY7" fmla="*/ 1906283 h 2366675"/>
                  <a:gd name="connsiteX8" fmla="*/ 2372219 w 2372219"/>
                  <a:gd name="connsiteY8" fmla="*/ 2074878 h 2366675"/>
                  <a:gd name="connsiteX9" fmla="*/ 2353763 w 2372219"/>
                  <a:gd name="connsiteY9" fmla="*/ 2301179 h 2366675"/>
                  <a:gd name="connsiteX10" fmla="*/ 2337371 w 2372219"/>
                  <a:gd name="connsiteY10" fmla="*/ 2366675 h 2366675"/>
                  <a:gd name="connsiteX11" fmla="*/ 34848 w 2372219"/>
                  <a:gd name="connsiteY11" fmla="*/ 2366675 h 2366675"/>
                  <a:gd name="connsiteX12" fmla="*/ 18456 w 2372219"/>
                  <a:gd name="connsiteY12" fmla="*/ 2301179 h 2366675"/>
                  <a:gd name="connsiteX13" fmla="*/ 0 w 2372219"/>
                  <a:gd name="connsiteY13" fmla="*/ 2074878 h 2366675"/>
                  <a:gd name="connsiteX14" fmla="*/ 0 w 2372219"/>
                  <a:gd name="connsiteY14" fmla="*/ 1906283 h 2366675"/>
                  <a:gd name="connsiteX15" fmla="*/ 0 w 2372219"/>
                  <a:gd name="connsiteY15" fmla="*/ 1685168 h 2366675"/>
                  <a:gd name="connsiteX16" fmla="*/ 0 w 2372219"/>
                  <a:gd name="connsiteY16" fmla="*/ 1524590 h 2366675"/>
                  <a:gd name="connsiteX17" fmla="*/ 0 w 2372219"/>
                  <a:gd name="connsiteY17" fmla="*/ 1235988 h 2366675"/>
                  <a:gd name="connsiteX18" fmla="*/ 0 w 2372219"/>
                  <a:gd name="connsiteY18" fmla="*/ 1134881 h 2366675"/>
                  <a:gd name="connsiteX19" fmla="*/ 309816 w 2372219"/>
                  <a:gd name="connsiteY19" fmla="*/ 473886 h 2366675"/>
                  <a:gd name="connsiteX20" fmla="*/ 1080108 w 2372219"/>
                  <a:gd name="connsiteY20" fmla="*/ 91233 h 2366675"/>
                  <a:gd name="connsiteX0" fmla="*/ 2337371 w 2428811"/>
                  <a:gd name="connsiteY0" fmla="*/ 2366675 h 2458115"/>
                  <a:gd name="connsiteX1" fmla="*/ 34848 w 2428811"/>
                  <a:gd name="connsiteY1" fmla="*/ 2366675 h 2458115"/>
                  <a:gd name="connsiteX2" fmla="*/ 18456 w 2428811"/>
                  <a:gd name="connsiteY2" fmla="*/ 2301179 h 2458115"/>
                  <a:gd name="connsiteX3" fmla="*/ 0 w 2428811"/>
                  <a:gd name="connsiteY3" fmla="*/ 2074878 h 2458115"/>
                  <a:gd name="connsiteX4" fmla="*/ 0 w 2428811"/>
                  <a:gd name="connsiteY4" fmla="*/ 1906283 h 2458115"/>
                  <a:gd name="connsiteX5" fmla="*/ 0 w 2428811"/>
                  <a:gd name="connsiteY5" fmla="*/ 1685168 h 2458115"/>
                  <a:gd name="connsiteX6" fmla="*/ 0 w 2428811"/>
                  <a:gd name="connsiteY6" fmla="*/ 1524590 h 2458115"/>
                  <a:gd name="connsiteX7" fmla="*/ 0 w 2428811"/>
                  <a:gd name="connsiteY7" fmla="*/ 1235988 h 2458115"/>
                  <a:gd name="connsiteX8" fmla="*/ 0 w 2428811"/>
                  <a:gd name="connsiteY8" fmla="*/ 1134881 h 2458115"/>
                  <a:gd name="connsiteX9" fmla="*/ 309816 w 2428811"/>
                  <a:gd name="connsiteY9" fmla="*/ 473886 h 2458115"/>
                  <a:gd name="connsiteX10" fmla="*/ 1080108 w 2428811"/>
                  <a:gd name="connsiteY10" fmla="*/ 91233 h 2458115"/>
                  <a:gd name="connsiteX11" fmla="*/ 1188054 w 2428811"/>
                  <a:gd name="connsiteY11" fmla="*/ 0 h 2458115"/>
                  <a:gd name="connsiteX12" fmla="*/ 1292112 w 2428811"/>
                  <a:gd name="connsiteY12" fmla="*/ 91233 h 2458115"/>
                  <a:gd name="connsiteX13" fmla="*/ 2062403 w 2428811"/>
                  <a:gd name="connsiteY13" fmla="*/ 473886 h 2458115"/>
                  <a:gd name="connsiteX14" fmla="*/ 2372219 w 2428811"/>
                  <a:gd name="connsiteY14" fmla="*/ 1134881 h 2458115"/>
                  <a:gd name="connsiteX15" fmla="*/ 2372219 w 2428811"/>
                  <a:gd name="connsiteY15" fmla="*/ 1235988 h 2458115"/>
                  <a:gd name="connsiteX16" fmla="*/ 2372219 w 2428811"/>
                  <a:gd name="connsiteY16" fmla="*/ 1524590 h 2458115"/>
                  <a:gd name="connsiteX17" fmla="*/ 2372219 w 2428811"/>
                  <a:gd name="connsiteY17" fmla="*/ 1685168 h 2458115"/>
                  <a:gd name="connsiteX18" fmla="*/ 2372219 w 2428811"/>
                  <a:gd name="connsiteY18" fmla="*/ 1906283 h 2458115"/>
                  <a:gd name="connsiteX19" fmla="*/ 2372219 w 2428811"/>
                  <a:gd name="connsiteY19" fmla="*/ 2074878 h 2458115"/>
                  <a:gd name="connsiteX20" fmla="*/ 2353763 w 2428811"/>
                  <a:gd name="connsiteY20" fmla="*/ 2301179 h 2458115"/>
                  <a:gd name="connsiteX21" fmla="*/ 2428811 w 2428811"/>
                  <a:gd name="connsiteY21"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1685168 h 2458115"/>
                  <a:gd name="connsiteX17" fmla="*/ 2372219 w 2428811"/>
                  <a:gd name="connsiteY17" fmla="*/ 1906283 h 2458115"/>
                  <a:gd name="connsiteX18" fmla="*/ 2372219 w 2428811"/>
                  <a:gd name="connsiteY18" fmla="*/ 2074878 h 2458115"/>
                  <a:gd name="connsiteX19" fmla="*/ 2353763 w 2428811"/>
                  <a:gd name="connsiteY19" fmla="*/ 2301179 h 2458115"/>
                  <a:gd name="connsiteX20" fmla="*/ 2428811 w 2428811"/>
                  <a:gd name="connsiteY20"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1906283 h 2458115"/>
                  <a:gd name="connsiteX17" fmla="*/ 2372219 w 2428811"/>
                  <a:gd name="connsiteY17" fmla="*/ 2074878 h 2458115"/>
                  <a:gd name="connsiteX18" fmla="*/ 2353763 w 2428811"/>
                  <a:gd name="connsiteY18" fmla="*/ 2301179 h 2458115"/>
                  <a:gd name="connsiteX19" fmla="*/ 2428811 w 2428811"/>
                  <a:gd name="connsiteY19"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2074878 h 2458115"/>
                  <a:gd name="connsiteX17" fmla="*/ 2353763 w 2428811"/>
                  <a:gd name="connsiteY17" fmla="*/ 2301179 h 2458115"/>
                  <a:gd name="connsiteX18" fmla="*/ 2428811 w 2428811"/>
                  <a:gd name="connsiteY18" fmla="*/ 2458115 h 245811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524590 h 2366675"/>
                  <a:gd name="connsiteX6" fmla="*/ 0 w 2372219"/>
                  <a:gd name="connsiteY6" fmla="*/ 1235988 h 2366675"/>
                  <a:gd name="connsiteX7" fmla="*/ 0 w 2372219"/>
                  <a:gd name="connsiteY7" fmla="*/ 1134881 h 2366675"/>
                  <a:gd name="connsiteX8" fmla="*/ 309816 w 2372219"/>
                  <a:gd name="connsiteY8" fmla="*/ 473886 h 2366675"/>
                  <a:gd name="connsiteX9" fmla="*/ 1080108 w 2372219"/>
                  <a:gd name="connsiteY9" fmla="*/ 91233 h 2366675"/>
                  <a:gd name="connsiteX10" fmla="*/ 1188054 w 2372219"/>
                  <a:gd name="connsiteY10" fmla="*/ 0 h 2366675"/>
                  <a:gd name="connsiteX11" fmla="*/ 1292112 w 2372219"/>
                  <a:gd name="connsiteY11" fmla="*/ 91233 h 2366675"/>
                  <a:gd name="connsiteX12" fmla="*/ 2062403 w 2372219"/>
                  <a:gd name="connsiteY12" fmla="*/ 473886 h 2366675"/>
                  <a:gd name="connsiteX13" fmla="*/ 2372219 w 2372219"/>
                  <a:gd name="connsiteY13" fmla="*/ 1134881 h 2366675"/>
                  <a:gd name="connsiteX14" fmla="*/ 2372219 w 2372219"/>
                  <a:gd name="connsiteY14" fmla="*/ 1235988 h 2366675"/>
                  <a:gd name="connsiteX15" fmla="*/ 2372219 w 2372219"/>
                  <a:gd name="connsiteY15" fmla="*/ 1524590 h 2366675"/>
                  <a:gd name="connsiteX16" fmla="*/ 2372219 w 2372219"/>
                  <a:gd name="connsiteY16" fmla="*/ 2074878 h 2366675"/>
                  <a:gd name="connsiteX17" fmla="*/ 2353763 w 2372219"/>
                  <a:gd name="connsiteY17" fmla="*/ 2301179 h 2366675"/>
                  <a:gd name="connsiteX18" fmla="*/ 2342750 w 2372219"/>
                  <a:gd name="connsiteY18"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235988 h 2366675"/>
                  <a:gd name="connsiteX6" fmla="*/ 0 w 2372219"/>
                  <a:gd name="connsiteY6" fmla="*/ 1134881 h 2366675"/>
                  <a:gd name="connsiteX7" fmla="*/ 309816 w 2372219"/>
                  <a:gd name="connsiteY7" fmla="*/ 473886 h 2366675"/>
                  <a:gd name="connsiteX8" fmla="*/ 1080108 w 2372219"/>
                  <a:gd name="connsiteY8" fmla="*/ 91233 h 2366675"/>
                  <a:gd name="connsiteX9" fmla="*/ 1188054 w 2372219"/>
                  <a:gd name="connsiteY9" fmla="*/ 0 h 2366675"/>
                  <a:gd name="connsiteX10" fmla="*/ 1292112 w 2372219"/>
                  <a:gd name="connsiteY10" fmla="*/ 91233 h 2366675"/>
                  <a:gd name="connsiteX11" fmla="*/ 2062403 w 2372219"/>
                  <a:gd name="connsiteY11" fmla="*/ 473886 h 2366675"/>
                  <a:gd name="connsiteX12" fmla="*/ 2372219 w 2372219"/>
                  <a:gd name="connsiteY12" fmla="*/ 1134881 h 2366675"/>
                  <a:gd name="connsiteX13" fmla="*/ 2372219 w 2372219"/>
                  <a:gd name="connsiteY13" fmla="*/ 1235988 h 2366675"/>
                  <a:gd name="connsiteX14" fmla="*/ 2372219 w 2372219"/>
                  <a:gd name="connsiteY14" fmla="*/ 1524590 h 2366675"/>
                  <a:gd name="connsiteX15" fmla="*/ 2372219 w 2372219"/>
                  <a:gd name="connsiteY15" fmla="*/ 2074878 h 2366675"/>
                  <a:gd name="connsiteX16" fmla="*/ 2353763 w 2372219"/>
                  <a:gd name="connsiteY16" fmla="*/ 2301179 h 2366675"/>
                  <a:gd name="connsiteX17" fmla="*/ 2342750 w 2372219"/>
                  <a:gd name="connsiteY17"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134881 h 2366675"/>
                  <a:gd name="connsiteX6" fmla="*/ 309816 w 2372219"/>
                  <a:gd name="connsiteY6" fmla="*/ 473886 h 2366675"/>
                  <a:gd name="connsiteX7" fmla="*/ 1080108 w 2372219"/>
                  <a:gd name="connsiteY7" fmla="*/ 91233 h 2366675"/>
                  <a:gd name="connsiteX8" fmla="*/ 1188054 w 2372219"/>
                  <a:gd name="connsiteY8" fmla="*/ 0 h 2366675"/>
                  <a:gd name="connsiteX9" fmla="*/ 1292112 w 2372219"/>
                  <a:gd name="connsiteY9" fmla="*/ 91233 h 2366675"/>
                  <a:gd name="connsiteX10" fmla="*/ 2062403 w 2372219"/>
                  <a:gd name="connsiteY10" fmla="*/ 473886 h 2366675"/>
                  <a:gd name="connsiteX11" fmla="*/ 2372219 w 2372219"/>
                  <a:gd name="connsiteY11" fmla="*/ 1134881 h 2366675"/>
                  <a:gd name="connsiteX12" fmla="*/ 2372219 w 2372219"/>
                  <a:gd name="connsiteY12" fmla="*/ 1235988 h 2366675"/>
                  <a:gd name="connsiteX13" fmla="*/ 2372219 w 2372219"/>
                  <a:gd name="connsiteY13" fmla="*/ 1524590 h 2366675"/>
                  <a:gd name="connsiteX14" fmla="*/ 2372219 w 2372219"/>
                  <a:gd name="connsiteY14" fmla="*/ 2074878 h 2366675"/>
                  <a:gd name="connsiteX15" fmla="*/ 2353763 w 2372219"/>
                  <a:gd name="connsiteY15" fmla="*/ 2301179 h 2366675"/>
                  <a:gd name="connsiteX16" fmla="*/ 2342750 w 2372219"/>
                  <a:gd name="connsiteY16"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134881 h 2366675"/>
                  <a:gd name="connsiteX5" fmla="*/ 309816 w 2372219"/>
                  <a:gd name="connsiteY5" fmla="*/ 473886 h 2366675"/>
                  <a:gd name="connsiteX6" fmla="*/ 1080108 w 2372219"/>
                  <a:gd name="connsiteY6" fmla="*/ 91233 h 2366675"/>
                  <a:gd name="connsiteX7" fmla="*/ 1188054 w 2372219"/>
                  <a:gd name="connsiteY7" fmla="*/ 0 h 2366675"/>
                  <a:gd name="connsiteX8" fmla="*/ 1292112 w 2372219"/>
                  <a:gd name="connsiteY8" fmla="*/ 91233 h 2366675"/>
                  <a:gd name="connsiteX9" fmla="*/ 2062403 w 2372219"/>
                  <a:gd name="connsiteY9" fmla="*/ 473886 h 2366675"/>
                  <a:gd name="connsiteX10" fmla="*/ 2372219 w 2372219"/>
                  <a:gd name="connsiteY10" fmla="*/ 1134881 h 2366675"/>
                  <a:gd name="connsiteX11" fmla="*/ 2372219 w 2372219"/>
                  <a:gd name="connsiteY11" fmla="*/ 1235988 h 2366675"/>
                  <a:gd name="connsiteX12" fmla="*/ 2372219 w 2372219"/>
                  <a:gd name="connsiteY12" fmla="*/ 1524590 h 2366675"/>
                  <a:gd name="connsiteX13" fmla="*/ 2372219 w 2372219"/>
                  <a:gd name="connsiteY13" fmla="*/ 2074878 h 2366675"/>
                  <a:gd name="connsiteX14" fmla="*/ 2353763 w 2372219"/>
                  <a:gd name="connsiteY14" fmla="*/ 2301179 h 2366675"/>
                  <a:gd name="connsiteX15" fmla="*/ 2342750 w 2372219"/>
                  <a:gd name="connsiteY15"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134881 h 2366675"/>
                  <a:gd name="connsiteX4" fmla="*/ 309816 w 2372219"/>
                  <a:gd name="connsiteY4" fmla="*/ 473886 h 2366675"/>
                  <a:gd name="connsiteX5" fmla="*/ 1080108 w 2372219"/>
                  <a:gd name="connsiteY5" fmla="*/ 91233 h 2366675"/>
                  <a:gd name="connsiteX6" fmla="*/ 1188054 w 2372219"/>
                  <a:gd name="connsiteY6" fmla="*/ 0 h 2366675"/>
                  <a:gd name="connsiteX7" fmla="*/ 1292112 w 2372219"/>
                  <a:gd name="connsiteY7" fmla="*/ 91233 h 2366675"/>
                  <a:gd name="connsiteX8" fmla="*/ 2062403 w 2372219"/>
                  <a:gd name="connsiteY8" fmla="*/ 473886 h 2366675"/>
                  <a:gd name="connsiteX9" fmla="*/ 2372219 w 2372219"/>
                  <a:gd name="connsiteY9" fmla="*/ 1134881 h 2366675"/>
                  <a:gd name="connsiteX10" fmla="*/ 2372219 w 2372219"/>
                  <a:gd name="connsiteY10" fmla="*/ 1235988 h 2366675"/>
                  <a:gd name="connsiteX11" fmla="*/ 2372219 w 2372219"/>
                  <a:gd name="connsiteY11" fmla="*/ 1524590 h 2366675"/>
                  <a:gd name="connsiteX12" fmla="*/ 2372219 w 2372219"/>
                  <a:gd name="connsiteY12" fmla="*/ 2074878 h 2366675"/>
                  <a:gd name="connsiteX13" fmla="*/ 2353763 w 2372219"/>
                  <a:gd name="connsiteY13" fmla="*/ 2301179 h 2366675"/>
                  <a:gd name="connsiteX14" fmla="*/ 2342750 w 2372219"/>
                  <a:gd name="connsiteY14"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134881 h 2366675"/>
                  <a:gd name="connsiteX4" fmla="*/ 309816 w 2372219"/>
                  <a:gd name="connsiteY4" fmla="*/ 473886 h 2366675"/>
                  <a:gd name="connsiteX5" fmla="*/ 1080108 w 2372219"/>
                  <a:gd name="connsiteY5" fmla="*/ 91233 h 2366675"/>
                  <a:gd name="connsiteX6" fmla="*/ 1188054 w 2372219"/>
                  <a:gd name="connsiteY6" fmla="*/ 0 h 2366675"/>
                  <a:gd name="connsiteX7" fmla="*/ 1292112 w 2372219"/>
                  <a:gd name="connsiteY7" fmla="*/ 91233 h 2366675"/>
                  <a:gd name="connsiteX8" fmla="*/ 2062403 w 2372219"/>
                  <a:gd name="connsiteY8" fmla="*/ 473886 h 2366675"/>
                  <a:gd name="connsiteX9" fmla="*/ 2372219 w 2372219"/>
                  <a:gd name="connsiteY9" fmla="*/ 1134881 h 2366675"/>
                  <a:gd name="connsiteX10" fmla="*/ 2372219 w 2372219"/>
                  <a:gd name="connsiteY10" fmla="*/ 1235988 h 2366675"/>
                  <a:gd name="connsiteX11" fmla="*/ 2372219 w 2372219"/>
                  <a:gd name="connsiteY11" fmla="*/ 2074878 h 2366675"/>
                  <a:gd name="connsiteX12" fmla="*/ 2353763 w 2372219"/>
                  <a:gd name="connsiteY12" fmla="*/ 2301179 h 2366675"/>
                  <a:gd name="connsiteX13" fmla="*/ 2342750 w 2372219"/>
                  <a:gd name="connsiteY13" fmla="*/ 2357710 h 23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72219" h="2366675">
                    <a:moveTo>
                      <a:pt x="34848" y="2366675"/>
                    </a:moveTo>
                    <a:lnTo>
                      <a:pt x="18456" y="2301179"/>
                    </a:lnTo>
                    <a:cubicBezTo>
                      <a:pt x="6051" y="2234851"/>
                      <a:pt x="0" y="2160191"/>
                      <a:pt x="0" y="2074878"/>
                    </a:cubicBezTo>
                    <a:lnTo>
                      <a:pt x="0" y="1134881"/>
                    </a:lnTo>
                    <a:cubicBezTo>
                      <a:pt x="0" y="793630"/>
                      <a:pt x="96817" y="622823"/>
                      <a:pt x="309816" y="473886"/>
                    </a:cubicBezTo>
                    <a:cubicBezTo>
                      <a:pt x="531329" y="345550"/>
                      <a:pt x="822086" y="290627"/>
                      <a:pt x="1080108" y="91233"/>
                    </a:cubicBezTo>
                    <a:lnTo>
                      <a:pt x="1188054" y="0"/>
                    </a:lnTo>
                    <a:lnTo>
                      <a:pt x="1292112" y="91233"/>
                    </a:lnTo>
                    <a:cubicBezTo>
                      <a:pt x="1550134" y="290627"/>
                      <a:pt x="1840892" y="345550"/>
                      <a:pt x="2062403" y="473886"/>
                    </a:cubicBezTo>
                    <a:cubicBezTo>
                      <a:pt x="2275403" y="622823"/>
                      <a:pt x="2372219" y="793630"/>
                      <a:pt x="2372219" y="1134881"/>
                    </a:cubicBezTo>
                    <a:lnTo>
                      <a:pt x="2372219" y="1235988"/>
                    </a:lnTo>
                    <a:lnTo>
                      <a:pt x="2372219" y="2074878"/>
                    </a:lnTo>
                    <a:cubicBezTo>
                      <a:pt x="2372219" y="2160191"/>
                      <a:pt x="2366168" y="2234851"/>
                      <a:pt x="2353763" y="2301179"/>
                    </a:cubicBezTo>
                    <a:cubicBezTo>
                      <a:pt x="2348299" y="2323011"/>
                      <a:pt x="2342750" y="2357710"/>
                      <a:pt x="2342750" y="2357710"/>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0" name="Freeform: Shape 18">
              <a:extLst>
                <a:ext uri="{FF2B5EF4-FFF2-40B4-BE49-F238E27FC236}">
                  <a16:creationId xmlns:a16="http://schemas.microsoft.com/office/drawing/2014/main" id="{89AA25C0-9885-5842-81AB-B5B6973ECF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05224" y="1829569"/>
              <a:ext cx="1886776" cy="3209758"/>
            </a:xfrm>
            <a:custGeom>
              <a:avLst/>
              <a:gdLst>
                <a:gd name="connsiteX0" fmla="*/ 1188054 w 1886776"/>
                <a:gd name="connsiteY0" fmla="*/ 0 h 3209758"/>
                <a:gd name="connsiteX1" fmla="*/ 1292112 w 1886776"/>
                <a:gd name="connsiteY1" fmla="*/ 91233 h 3209758"/>
                <a:gd name="connsiteX2" fmla="*/ 1884879 w 1886776"/>
                <a:gd name="connsiteY2" fmla="*/ 387994 h 3209758"/>
                <a:gd name="connsiteX3" fmla="*/ 1886776 w 1886776"/>
                <a:gd name="connsiteY3" fmla="*/ 388912 h 3209758"/>
                <a:gd name="connsiteX4" fmla="*/ 1886776 w 1886776"/>
                <a:gd name="connsiteY4" fmla="*/ 2820846 h 3209758"/>
                <a:gd name="connsiteX5" fmla="*/ 1884878 w 1886776"/>
                <a:gd name="connsiteY5" fmla="*/ 2821764 h 3209758"/>
                <a:gd name="connsiteX6" fmla="*/ 1292111 w 1886776"/>
                <a:gd name="connsiteY6" fmla="*/ 3118525 h 3209758"/>
                <a:gd name="connsiteX7" fmla="*/ 1184165 w 1886776"/>
                <a:gd name="connsiteY7" fmla="*/ 3209758 h 3209758"/>
                <a:gd name="connsiteX8" fmla="*/ 1080107 w 1886776"/>
                <a:gd name="connsiteY8" fmla="*/ 3118525 h 3209758"/>
                <a:gd name="connsiteX9" fmla="*/ 309815 w 1886776"/>
                <a:gd name="connsiteY9" fmla="*/ 2735873 h 3209758"/>
                <a:gd name="connsiteX10" fmla="*/ 0 w 1886776"/>
                <a:gd name="connsiteY10" fmla="*/ 2074878 h 3209758"/>
                <a:gd name="connsiteX11" fmla="*/ 0 w 1886776"/>
                <a:gd name="connsiteY11" fmla="*/ 1906283 h 3209758"/>
                <a:gd name="connsiteX12" fmla="*/ 0 w 1886776"/>
                <a:gd name="connsiteY12" fmla="*/ 1685168 h 3209758"/>
                <a:gd name="connsiteX13" fmla="*/ 0 w 1886776"/>
                <a:gd name="connsiteY13" fmla="*/ 1524590 h 3209758"/>
                <a:gd name="connsiteX14" fmla="*/ 0 w 1886776"/>
                <a:gd name="connsiteY14" fmla="*/ 1235988 h 3209758"/>
                <a:gd name="connsiteX15" fmla="*/ 0 w 1886776"/>
                <a:gd name="connsiteY15" fmla="*/ 1134881 h 3209758"/>
                <a:gd name="connsiteX16" fmla="*/ 309816 w 1886776"/>
                <a:gd name="connsiteY16" fmla="*/ 473886 h 3209758"/>
                <a:gd name="connsiteX17" fmla="*/ 1080108 w 1886776"/>
                <a:gd name="connsiteY17" fmla="*/ 91233 h 3209758"/>
                <a:gd name="connsiteX0" fmla="*/ 1884878 w 1976318"/>
                <a:gd name="connsiteY0" fmla="*/ 2821764 h 3209758"/>
                <a:gd name="connsiteX1" fmla="*/ 1292111 w 1976318"/>
                <a:gd name="connsiteY1" fmla="*/ 3118525 h 3209758"/>
                <a:gd name="connsiteX2" fmla="*/ 1184165 w 1976318"/>
                <a:gd name="connsiteY2" fmla="*/ 3209758 h 3209758"/>
                <a:gd name="connsiteX3" fmla="*/ 1080107 w 1976318"/>
                <a:gd name="connsiteY3" fmla="*/ 3118525 h 3209758"/>
                <a:gd name="connsiteX4" fmla="*/ 309815 w 1976318"/>
                <a:gd name="connsiteY4" fmla="*/ 2735873 h 3209758"/>
                <a:gd name="connsiteX5" fmla="*/ 0 w 1976318"/>
                <a:gd name="connsiteY5" fmla="*/ 2074878 h 3209758"/>
                <a:gd name="connsiteX6" fmla="*/ 0 w 1976318"/>
                <a:gd name="connsiteY6" fmla="*/ 1906283 h 3209758"/>
                <a:gd name="connsiteX7" fmla="*/ 0 w 1976318"/>
                <a:gd name="connsiteY7" fmla="*/ 1685168 h 3209758"/>
                <a:gd name="connsiteX8" fmla="*/ 0 w 1976318"/>
                <a:gd name="connsiteY8" fmla="*/ 1524590 h 3209758"/>
                <a:gd name="connsiteX9" fmla="*/ 0 w 1976318"/>
                <a:gd name="connsiteY9" fmla="*/ 1235988 h 3209758"/>
                <a:gd name="connsiteX10" fmla="*/ 0 w 1976318"/>
                <a:gd name="connsiteY10" fmla="*/ 1134881 h 3209758"/>
                <a:gd name="connsiteX11" fmla="*/ 309816 w 1976318"/>
                <a:gd name="connsiteY11" fmla="*/ 473886 h 3209758"/>
                <a:gd name="connsiteX12" fmla="*/ 1080108 w 1976318"/>
                <a:gd name="connsiteY12" fmla="*/ 91233 h 3209758"/>
                <a:gd name="connsiteX13" fmla="*/ 1188054 w 1976318"/>
                <a:gd name="connsiteY13" fmla="*/ 0 h 3209758"/>
                <a:gd name="connsiteX14" fmla="*/ 1292112 w 1976318"/>
                <a:gd name="connsiteY14" fmla="*/ 91233 h 3209758"/>
                <a:gd name="connsiteX15" fmla="*/ 1884879 w 1976318"/>
                <a:gd name="connsiteY15" fmla="*/ 387994 h 3209758"/>
                <a:gd name="connsiteX16" fmla="*/ 1886776 w 1976318"/>
                <a:gd name="connsiteY16" fmla="*/ 388912 h 3209758"/>
                <a:gd name="connsiteX17" fmla="*/ 1886776 w 1976318"/>
                <a:gd name="connsiteY17" fmla="*/ 2820846 h 3209758"/>
                <a:gd name="connsiteX18" fmla="*/ 1976318 w 1976318"/>
                <a:gd name="connsiteY18" fmla="*/ 2913204 h 3209758"/>
                <a:gd name="connsiteX0" fmla="*/ 1884878 w 1976318"/>
                <a:gd name="connsiteY0" fmla="*/ 2821764 h 3209758"/>
                <a:gd name="connsiteX1" fmla="*/ 1292111 w 1976318"/>
                <a:gd name="connsiteY1" fmla="*/ 3118525 h 3209758"/>
                <a:gd name="connsiteX2" fmla="*/ 1184165 w 1976318"/>
                <a:gd name="connsiteY2" fmla="*/ 3209758 h 3209758"/>
                <a:gd name="connsiteX3" fmla="*/ 1080107 w 1976318"/>
                <a:gd name="connsiteY3" fmla="*/ 3118525 h 3209758"/>
                <a:gd name="connsiteX4" fmla="*/ 309815 w 1976318"/>
                <a:gd name="connsiteY4" fmla="*/ 2735873 h 3209758"/>
                <a:gd name="connsiteX5" fmla="*/ 0 w 1976318"/>
                <a:gd name="connsiteY5" fmla="*/ 2074878 h 3209758"/>
                <a:gd name="connsiteX6" fmla="*/ 0 w 1976318"/>
                <a:gd name="connsiteY6" fmla="*/ 1906283 h 3209758"/>
                <a:gd name="connsiteX7" fmla="*/ 0 w 1976318"/>
                <a:gd name="connsiteY7" fmla="*/ 1685168 h 3209758"/>
                <a:gd name="connsiteX8" fmla="*/ 0 w 1976318"/>
                <a:gd name="connsiteY8" fmla="*/ 1524590 h 3209758"/>
                <a:gd name="connsiteX9" fmla="*/ 0 w 1976318"/>
                <a:gd name="connsiteY9" fmla="*/ 1235988 h 3209758"/>
                <a:gd name="connsiteX10" fmla="*/ 0 w 1976318"/>
                <a:gd name="connsiteY10" fmla="*/ 1134881 h 3209758"/>
                <a:gd name="connsiteX11" fmla="*/ 309816 w 1976318"/>
                <a:gd name="connsiteY11" fmla="*/ 473886 h 3209758"/>
                <a:gd name="connsiteX12" fmla="*/ 1080108 w 1976318"/>
                <a:gd name="connsiteY12" fmla="*/ 91233 h 3209758"/>
                <a:gd name="connsiteX13" fmla="*/ 1188054 w 1976318"/>
                <a:gd name="connsiteY13" fmla="*/ 0 h 3209758"/>
                <a:gd name="connsiteX14" fmla="*/ 1292112 w 1976318"/>
                <a:gd name="connsiteY14" fmla="*/ 91233 h 3209758"/>
                <a:gd name="connsiteX15" fmla="*/ 1884879 w 1976318"/>
                <a:gd name="connsiteY15" fmla="*/ 387994 h 3209758"/>
                <a:gd name="connsiteX16" fmla="*/ 1886776 w 1976318"/>
                <a:gd name="connsiteY16" fmla="*/ 388912 h 3209758"/>
                <a:gd name="connsiteX17" fmla="*/ 1976318 w 1976318"/>
                <a:gd name="connsiteY17" fmla="*/ 2913204 h 3209758"/>
                <a:gd name="connsiteX0" fmla="*/ 1884878 w 1886776"/>
                <a:gd name="connsiteY0" fmla="*/ 2821764 h 3209758"/>
                <a:gd name="connsiteX1" fmla="*/ 1292111 w 1886776"/>
                <a:gd name="connsiteY1" fmla="*/ 3118525 h 3209758"/>
                <a:gd name="connsiteX2" fmla="*/ 1184165 w 1886776"/>
                <a:gd name="connsiteY2" fmla="*/ 3209758 h 3209758"/>
                <a:gd name="connsiteX3" fmla="*/ 1080107 w 1886776"/>
                <a:gd name="connsiteY3" fmla="*/ 3118525 h 3209758"/>
                <a:gd name="connsiteX4" fmla="*/ 309815 w 1886776"/>
                <a:gd name="connsiteY4" fmla="*/ 2735873 h 3209758"/>
                <a:gd name="connsiteX5" fmla="*/ 0 w 1886776"/>
                <a:gd name="connsiteY5" fmla="*/ 2074878 h 3209758"/>
                <a:gd name="connsiteX6" fmla="*/ 0 w 1886776"/>
                <a:gd name="connsiteY6" fmla="*/ 1906283 h 3209758"/>
                <a:gd name="connsiteX7" fmla="*/ 0 w 1886776"/>
                <a:gd name="connsiteY7" fmla="*/ 1685168 h 3209758"/>
                <a:gd name="connsiteX8" fmla="*/ 0 w 1886776"/>
                <a:gd name="connsiteY8" fmla="*/ 1524590 h 3209758"/>
                <a:gd name="connsiteX9" fmla="*/ 0 w 1886776"/>
                <a:gd name="connsiteY9" fmla="*/ 1235988 h 3209758"/>
                <a:gd name="connsiteX10" fmla="*/ 0 w 1886776"/>
                <a:gd name="connsiteY10" fmla="*/ 1134881 h 3209758"/>
                <a:gd name="connsiteX11" fmla="*/ 309816 w 1886776"/>
                <a:gd name="connsiteY11" fmla="*/ 473886 h 3209758"/>
                <a:gd name="connsiteX12" fmla="*/ 1080108 w 1886776"/>
                <a:gd name="connsiteY12" fmla="*/ 91233 h 3209758"/>
                <a:gd name="connsiteX13" fmla="*/ 1188054 w 1886776"/>
                <a:gd name="connsiteY13" fmla="*/ 0 h 3209758"/>
                <a:gd name="connsiteX14" fmla="*/ 1292112 w 1886776"/>
                <a:gd name="connsiteY14" fmla="*/ 91233 h 3209758"/>
                <a:gd name="connsiteX15" fmla="*/ 1884879 w 1886776"/>
                <a:gd name="connsiteY15" fmla="*/ 387994 h 3209758"/>
                <a:gd name="connsiteX16" fmla="*/ 1886776 w 1886776"/>
                <a:gd name="connsiteY16" fmla="*/ 388912 h 3209758"/>
                <a:gd name="connsiteX0" fmla="*/ 1884878 w 1886776"/>
                <a:gd name="connsiteY0" fmla="*/ 2800249 h 3209758"/>
                <a:gd name="connsiteX1" fmla="*/ 1292111 w 1886776"/>
                <a:gd name="connsiteY1" fmla="*/ 3118525 h 3209758"/>
                <a:gd name="connsiteX2" fmla="*/ 1184165 w 1886776"/>
                <a:gd name="connsiteY2" fmla="*/ 3209758 h 3209758"/>
                <a:gd name="connsiteX3" fmla="*/ 1080107 w 1886776"/>
                <a:gd name="connsiteY3" fmla="*/ 3118525 h 3209758"/>
                <a:gd name="connsiteX4" fmla="*/ 309815 w 1886776"/>
                <a:gd name="connsiteY4" fmla="*/ 2735873 h 3209758"/>
                <a:gd name="connsiteX5" fmla="*/ 0 w 1886776"/>
                <a:gd name="connsiteY5" fmla="*/ 2074878 h 3209758"/>
                <a:gd name="connsiteX6" fmla="*/ 0 w 1886776"/>
                <a:gd name="connsiteY6" fmla="*/ 1906283 h 3209758"/>
                <a:gd name="connsiteX7" fmla="*/ 0 w 1886776"/>
                <a:gd name="connsiteY7" fmla="*/ 1685168 h 3209758"/>
                <a:gd name="connsiteX8" fmla="*/ 0 w 1886776"/>
                <a:gd name="connsiteY8" fmla="*/ 1524590 h 3209758"/>
                <a:gd name="connsiteX9" fmla="*/ 0 w 1886776"/>
                <a:gd name="connsiteY9" fmla="*/ 1235988 h 3209758"/>
                <a:gd name="connsiteX10" fmla="*/ 0 w 1886776"/>
                <a:gd name="connsiteY10" fmla="*/ 1134881 h 3209758"/>
                <a:gd name="connsiteX11" fmla="*/ 309816 w 1886776"/>
                <a:gd name="connsiteY11" fmla="*/ 473886 h 3209758"/>
                <a:gd name="connsiteX12" fmla="*/ 1080108 w 1886776"/>
                <a:gd name="connsiteY12" fmla="*/ 91233 h 3209758"/>
                <a:gd name="connsiteX13" fmla="*/ 1188054 w 1886776"/>
                <a:gd name="connsiteY13" fmla="*/ 0 h 3209758"/>
                <a:gd name="connsiteX14" fmla="*/ 1292112 w 1886776"/>
                <a:gd name="connsiteY14" fmla="*/ 91233 h 3209758"/>
                <a:gd name="connsiteX15" fmla="*/ 1884879 w 1886776"/>
                <a:gd name="connsiteY15" fmla="*/ 387994 h 3209758"/>
                <a:gd name="connsiteX16" fmla="*/ 1886776 w 1886776"/>
                <a:gd name="connsiteY16" fmla="*/ 388912 h 3209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6776" h="3209758">
                  <a:moveTo>
                    <a:pt x="1884878" y="2800249"/>
                  </a:moveTo>
                  <a:cubicBezTo>
                    <a:pt x="1697557" y="2879185"/>
                    <a:pt x="1485627" y="2968980"/>
                    <a:pt x="1292111" y="3118525"/>
                  </a:cubicBezTo>
                  <a:lnTo>
                    <a:pt x="1184165" y="3209758"/>
                  </a:lnTo>
                  <a:lnTo>
                    <a:pt x="1080107" y="3118525"/>
                  </a:lnTo>
                  <a:cubicBezTo>
                    <a:pt x="822085" y="2919132"/>
                    <a:pt x="531327" y="2864209"/>
                    <a:pt x="309815" y="2735873"/>
                  </a:cubicBezTo>
                  <a:cubicBezTo>
                    <a:pt x="96816" y="2586936"/>
                    <a:pt x="0" y="2416129"/>
                    <a:pt x="0" y="2074878"/>
                  </a:cubicBezTo>
                  <a:lnTo>
                    <a:pt x="0" y="1906283"/>
                  </a:lnTo>
                  <a:lnTo>
                    <a:pt x="0" y="1685168"/>
                  </a:lnTo>
                  <a:lnTo>
                    <a:pt x="0" y="1524590"/>
                  </a:lnTo>
                  <a:lnTo>
                    <a:pt x="0" y="1235988"/>
                  </a:lnTo>
                  <a:lnTo>
                    <a:pt x="0" y="1134881"/>
                  </a:lnTo>
                  <a:cubicBezTo>
                    <a:pt x="0" y="793630"/>
                    <a:pt x="96817" y="622823"/>
                    <a:pt x="309816" y="473886"/>
                  </a:cubicBezTo>
                  <a:cubicBezTo>
                    <a:pt x="531329" y="345550"/>
                    <a:pt x="822086" y="290627"/>
                    <a:pt x="1080108" y="91233"/>
                  </a:cubicBezTo>
                  <a:lnTo>
                    <a:pt x="1188054" y="0"/>
                  </a:lnTo>
                  <a:lnTo>
                    <a:pt x="1292112" y="91233"/>
                  </a:lnTo>
                  <a:cubicBezTo>
                    <a:pt x="1485628" y="240778"/>
                    <a:pt x="1697559" y="309059"/>
                    <a:pt x="1884879" y="387994"/>
                  </a:cubicBezTo>
                  <a:lnTo>
                    <a:pt x="1886776" y="388912"/>
                  </a:ln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5" name="TextBox 14">
            <a:extLst>
              <a:ext uri="{FF2B5EF4-FFF2-40B4-BE49-F238E27FC236}">
                <a16:creationId xmlns:a16="http://schemas.microsoft.com/office/drawing/2014/main" id="{E51FCC0C-3869-CA27-FDCF-B692BB7F89C5}"/>
              </a:ext>
            </a:extLst>
          </p:cNvPr>
          <p:cNvSpPr txBox="1"/>
          <p:nvPr/>
        </p:nvSpPr>
        <p:spPr>
          <a:xfrm>
            <a:off x="3613455" y="2927927"/>
            <a:ext cx="5261748" cy="2977573"/>
          </a:xfrm>
          <a:prstGeom prst="rect">
            <a:avLst/>
          </a:prstGeom>
        </p:spPr>
        <p:txBody>
          <a:bodyPr vert="horz" lIns="91440" tIns="45720" rIns="91440" bIns="45720" rtlCol="0" anchor="b">
            <a:normAutofit/>
          </a:bodyPr>
          <a:lstStyle/>
          <a:p>
            <a:pPr>
              <a:lnSpc>
                <a:spcPct val="110000"/>
              </a:lnSpc>
              <a:spcAft>
                <a:spcPts val="600"/>
              </a:spcAft>
            </a:pPr>
            <a:r>
              <a:rPr lang="en-US" dirty="0">
                <a:solidFill>
                  <a:schemeClr val="tx2"/>
                </a:solidFill>
              </a:rPr>
              <a:t>I think I will most likely be able to visit Bali in the next 3 to 4 years, since it is a very student-friendly destination and doesn’t require a huge budget.</a:t>
            </a:r>
          </a:p>
        </p:txBody>
      </p:sp>
      <p:sp>
        <p:nvSpPr>
          <p:cNvPr id="16" name="TextBox 15">
            <a:extLst>
              <a:ext uri="{FF2B5EF4-FFF2-40B4-BE49-F238E27FC236}">
                <a16:creationId xmlns:a16="http://schemas.microsoft.com/office/drawing/2014/main" id="{112AD1C9-E3DC-1E07-5582-8C2D38E58F7E}"/>
              </a:ext>
            </a:extLst>
          </p:cNvPr>
          <p:cNvSpPr txBox="1"/>
          <p:nvPr/>
        </p:nvSpPr>
        <p:spPr>
          <a:xfrm>
            <a:off x="6764215" y="673240"/>
            <a:ext cx="4752871" cy="3539430"/>
          </a:xfrm>
          <a:prstGeom prst="rect">
            <a:avLst/>
          </a:prstGeom>
          <a:noFill/>
        </p:spPr>
        <p:txBody>
          <a:bodyPr wrap="square" rtlCol="0">
            <a:spAutoFit/>
          </a:bodyPr>
          <a:lstStyle/>
          <a:p>
            <a:pPr>
              <a:spcAft>
                <a:spcPts val="600"/>
              </a:spcAft>
            </a:pPr>
            <a:r>
              <a:rPr lang="en-US" sz="3200" dirty="0"/>
              <a:t>I want to visit Bali because it is one of the most affordable islands for students, offering beautiful beaches, rich culture, and budget-friendly accommodations.</a:t>
            </a:r>
          </a:p>
        </p:txBody>
      </p:sp>
    </p:spTree>
    <p:extLst>
      <p:ext uri="{BB962C8B-B14F-4D97-AF65-F5344CB8AC3E}">
        <p14:creationId xmlns:p14="http://schemas.microsoft.com/office/powerpoint/2010/main" val="21939860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 calcmode="lin" valueType="num">
                                      <p:cBhvr additive="base">
                                        <p:cTn id="7"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02FA20-355A-D25F-DED1-35DD9DB7807A}"/>
              </a:ext>
            </a:extLst>
          </p:cNvPr>
          <p:cNvSpPr txBox="1"/>
          <p:nvPr/>
        </p:nvSpPr>
        <p:spPr>
          <a:xfrm>
            <a:off x="1272540" y="320456"/>
            <a:ext cx="9646920" cy="6217087"/>
          </a:xfrm>
          <a:prstGeom prst="rect">
            <a:avLst/>
          </a:prstGeom>
          <a:noFill/>
        </p:spPr>
        <p:txBody>
          <a:bodyPr wrap="square" rtlCol="0">
            <a:spAutoFit/>
          </a:bodyPr>
          <a:lstStyle/>
          <a:p>
            <a:r>
              <a:rPr lang="en-US" sz="2200" dirty="0"/>
              <a:t>The world is full of unique and fascinating islands, each offering something special. In this presentation, I explored five extraordinary islands based on different characteristics:</a:t>
            </a:r>
          </a:p>
          <a:p>
            <a:pPr>
              <a:buFont typeface="Arial" panose="020B0604020202020204" pitchFamily="34" charset="0"/>
              <a:buChar char="•"/>
            </a:pPr>
            <a:r>
              <a:rPr lang="en-US" sz="2200" b="1" dirty="0"/>
              <a:t>Sentosa Island, Singapore</a:t>
            </a:r>
            <a:r>
              <a:rPr lang="en-US" sz="2200" dirty="0"/>
              <a:t> – A highly developed island with world-class attractions and entertainment.</a:t>
            </a:r>
          </a:p>
          <a:p>
            <a:pPr>
              <a:buFont typeface="Arial" panose="020B0604020202020204" pitchFamily="34" charset="0"/>
              <a:buChar char="•"/>
            </a:pPr>
            <a:r>
              <a:rPr lang="en-US" sz="2200" b="1" dirty="0"/>
              <a:t>Socotra Island, Yemen</a:t>
            </a:r>
            <a:r>
              <a:rPr lang="en-US" sz="2200" dirty="0"/>
              <a:t> – A breathtaking natural wonder with rare plant species and untouched landscapes.</a:t>
            </a:r>
          </a:p>
          <a:p>
            <a:pPr>
              <a:buFont typeface="Arial" panose="020B0604020202020204" pitchFamily="34" charset="0"/>
              <a:buChar char="•"/>
            </a:pPr>
            <a:r>
              <a:rPr lang="en-US" sz="2200" b="1" dirty="0" err="1"/>
              <a:t>Ilha</a:t>
            </a:r>
            <a:r>
              <a:rPr lang="en-US" sz="2200" b="1" dirty="0"/>
              <a:t> da </a:t>
            </a:r>
            <a:r>
              <a:rPr lang="en-US" sz="2200" b="1" dirty="0" err="1"/>
              <a:t>Queimada</a:t>
            </a:r>
            <a:r>
              <a:rPr lang="en-US" sz="2200" b="1" dirty="0"/>
              <a:t> Grande, Brazil</a:t>
            </a:r>
            <a:r>
              <a:rPr lang="en-US" sz="2200" dirty="0"/>
              <a:t> – One of the most dangerous islands, home to deadly snakes.</a:t>
            </a:r>
          </a:p>
          <a:p>
            <a:pPr>
              <a:buFont typeface="Arial" panose="020B0604020202020204" pitchFamily="34" charset="0"/>
              <a:buChar char="•"/>
            </a:pPr>
            <a:r>
              <a:rPr lang="en-US" sz="2200" b="1" dirty="0"/>
              <a:t>Tristan da Cunha, UK</a:t>
            </a:r>
            <a:r>
              <a:rPr lang="en-US" sz="2200" dirty="0"/>
              <a:t> – The most remote inhabited island, located in the middle of the South Atlantic Ocean.</a:t>
            </a:r>
          </a:p>
          <a:p>
            <a:pPr>
              <a:buFont typeface="Arial" panose="020B0604020202020204" pitchFamily="34" charset="0"/>
              <a:buChar char="•"/>
            </a:pPr>
            <a:r>
              <a:rPr lang="en-US" sz="2200" b="1" dirty="0"/>
              <a:t>Bali, Indonesia</a:t>
            </a:r>
            <a:r>
              <a:rPr lang="en-US" sz="2200" dirty="0"/>
              <a:t> – A budget-friendly paradise, perfect for students looking for an affordable getaway.</a:t>
            </a:r>
          </a:p>
          <a:p>
            <a:r>
              <a:rPr lang="en-US" sz="2200" dirty="0"/>
              <a:t>These islands showcase the diversity of destinations worldwide, from modern cities to untouched wilderness, from dangerous terrains to remote havens, and from luxury to affordability. No matter what type of adventure you seek, there’s an island for everyone!</a:t>
            </a:r>
          </a:p>
          <a:p>
            <a:endParaRPr lang="ru-RU" sz="2400" dirty="0"/>
          </a:p>
        </p:txBody>
      </p:sp>
    </p:spTree>
    <p:extLst>
      <p:ext uri="{BB962C8B-B14F-4D97-AF65-F5344CB8AC3E}">
        <p14:creationId xmlns:p14="http://schemas.microsoft.com/office/powerpoint/2010/main" val="1289626437"/>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 calcmode="lin" valueType="num">
                                      <p:cBhvr additive="base">
                                        <p:cTn id="7"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 calcmode="lin" valueType="num">
                                      <p:cBhvr additive="base">
                                        <p:cTn id="19"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anim calcmode="lin" valueType="num">
                                      <p:cBhvr additive="base">
                                        <p:cTn id="25"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animEffect transition="in" filter="fade">
                                      <p:cBhvr>
                                        <p:cTn id="31" dur="1000"/>
                                        <p:tgtEl>
                                          <p:spTgt spid="2">
                                            <p:txEl>
                                              <p:pRg st="5" end="5"/>
                                            </p:txEl>
                                          </p:spTgt>
                                        </p:tgtEl>
                                      </p:cBhvr>
                                    </p:animEffect>
                                    <p:anim calcmode="lin" valueType="num">
                                      <p:cBhvr>
                                        <p:cTn id="32"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nodeType="clickEffect">
                                  <p:stCondLst>
                                    <p:cond delay="0"/>
                                  </p:stCondLst>
                                  <p:childTnLst>
                                    <p:set>
                                      <p:cBhvr>
                                        <p:cTn id="37" dur="1" fill="hold">
                                          <p:stCondLst>
                                            <p:cond delay="0"/>
                                          </p:stCondLst>
                                        </p:cTn>
                                        <p:tgtEl>
                                          <p:spTgt spid="2">
                                            <p:txEl>
                                              <p:pRg st="6" end="6"/>
                                            </p:txEl>
                                          </p:spTgt>
                                        </p:tgtEl>
                                        <p:attrNameLst>
                                          <p:attrName>style.visibility</p:attrName>
                                        </p:attrNameLst>
                                      </p:cBhvr>
                                      <p:to>
                                        <p:strVal val="visible"/>
                                      </p:to>
                                    </p:set>
                                    <p:animEffect transition="in" filter="barn(inVertical)">
                                      <p:cBhvr>
                                        <p:cTn id="38"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9" name="Freeform: Shape 8">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14" name="Rectangle 13">
            <a:extLst>
              <a:ext uri="{FF2B5EF4-FFF2-40B4-BE49-F238E27FC236}">
                <a16:creationId xmlns:a16="http://schemas.microsoft.com/office/drawing/2014/main" id="{02856439-F4E3-D54F-9416-42ABDCE1D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angroves by the shore">
            <a:extLst>
              <a:ext uri="{FF2B5EF4-FFF2-40B4-BE49-F238E27FC236}">
                <a16:creationId xmlns:a16="http://schemas.microsoft.com/office/drawing/2014/main" id="{736EF552-2D9B-F02A-2EEE-179701C80720}"/>
              </a:ext>
            </a:extLst>
          </p:cNvPr>
          <p:cNvPicPr>
            <a:picLocks noChangeAspect="1"/>
          </p:cNvPicPr>
          <p:nvPr/>
        </p:nvPicPr>
        <p:blipFill>
          <a:blip r:embed="rId2"/>
          <a:srcRect t="4661"/>
          <a:stretch/>
        </p:blipFill>
        <p:spPr>
          <a:xfrm>
            <a:off x="20" y="10"/>
            <a:ext cx="12191979" cy="6857989"/>
          </a:xfrm>
          <a:prstGeom prst="rect">
            <a:avLst/>
          </a:prstGeom>
        </p:spPr>
      </p:pic>
      <p:sp>
        <p:nvSpPr>
          <p:cNvPr id="16" name="Rectangle 15">
            <a:extLst>
              <a:ext uri="{FF2B5EF4-FFF2-40B4-BE49-F238E27FC236}">
                <a16:creationId xmlns:a16="http://schemas.microsoft.com/office/drawing/2014/main" id="{C364144C-8BB1-450F-812B-D7D09A795C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53485"/>
            <a:ext cx="12192000" cy="4604516"/>
          </a:xfrm>
          <a:prstGeom prst="rect">
            <a:avLst/>
          </a:prstGeom>
          <a:gradFill>
            <a:gsLst>
              <a:gs pos="7000">
                <a:srgbClr val="000000">
                  <a:alpha val="0"/>
                </a:srgbClr>
              </a:gs>
              <a:gs pos="56000">
                <a:srgbClr val="000000">
                  <a:alpha val="56000"/>
                </a:srgbClr>
              </a:gs>
              <a:gs pos="100000">
                <a:srgbClr val="000000">
                  <a:alpha val="63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2533BB-DD93-E6AC-D6B8-609C161885DF}"/>
              </a:ext>
            </a:extLst>
          </p:cNvPr>
          <p:cNvSpPr>
            <a:spLocks noGrp="1"/>
          </p:cNvSpPr>
          <p:nvPr>
            <p:ph type="title"/>
          </p:nvPr>
        </p:nvSpPr>
        <p:spPr>
          <a:xfrm>
            <a:off x="2101755" y="2253484"/>
            <a:ext cx="7983941" cy="2571001"/>
          </a:xfrm>
        </p:spPr>
        <p:txBody>
          <a:bodyPr vert="horz" lIns="91440" tIns="45720" rIns="91440" bIns="45720" rtlCol="0" anchor="b">
            <a:normAutofit/>
          </a:bodyPr>
          <a:lstStyle/>
          <a:p>
            <a:pPr algn="ctr">
              <a:lnSpc>
                <a:spcPct val="90000"/>
              </a:lnSpc>
            </a:pPr>
            <a:r>
              <a:rPr lang="en-US" sz="3700" b="1" dirty="0">
                <a:solidFill>
                  <a:srgbClr val="FFFFFF"/>
                </a:solidFill>
              </a:rPr>
              <a:t>Thank You!</a:t>
            </a:r>
            <a:br>
              <a:rPr lang="en-US" sz="3700" b="1" dirty="0">
                <a:solidFill>
                  <a:srgbClr val="FFFFFF"/>
                </a:solidFill>
              </a:rPr>
            </a:br>
            <a:r>
              <a:rPr lang="en-US" sz="3700" dirty="0">
                <a:solidFill>
                  <a:srgbClr val="FFFFFF"/>
                </a:solidFill>
              </a:rPr>
              <a:t>Thank you for your time and attention.</a:t>
            </a:r>
            <a:br>
              <a:rPr lang="en-US" sz="3700" dirty="0">
                <a:solidFill>
                  <a:srgbClr val="FFFFFF"/>
                </a:solidFill>
              </a:rPr>
            </a:br>
            <a:r>
              <a:rPr lang="en-US" sz="3700" dirty="0">
                <a:solidFill>
                  <a:srgbClr val="FFFFFF"/>
                </a:solidFill>
              </a:rPr>
              <a:t>I hope you enjoyed learning about my top 5 island destinations!</a:t>
            </a:r>
          </a:p>
        </p:txBody>
      </p:sp>
    </p:spTree>
    <p:extLst>
      <p:ext uri="{BB962C8B-B14F-4D97-AF65-F5344CB8AC3E}">
        <p14:creationId xmlns:p14="http://schemas.microsoft.com/office/powerpoint/2010/main" val="93588426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25" name="Freeform: Shape 24">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26">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30" name="Rectangle 29">
            <a:extLst>
              <a:ext uri="{FF2B5EF4-FFF2-40B4-BE49-F238E27FC236}">
                <a16:creationId xmlns:a16="http://schemas.microsoft.com/office/drawing/2014/main" id="{02856439-F4E3-D54F-9416-42ABDCE1D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Floating plants on lake">
            <a:extLst>
              <a:ext uri="{FF2B5EF4-FFF2-40B4-BE49-F238E27FC236}">
                <a16:creationId xmlns:a16="http://schemas.microsoft.com/office/drawing/2014/main" id="{BFFECDA7-590D-81FE-2D76-0B28413E0BB8}"/>
              </a:ext>
            </a:extLst>
          </p:cNvPr>
          <p:cNvPicPr>
            <a:picLocks noChangeAspect="1"/>
          </p:cNvPicPr>
          <p:nvPr/>
        </p:nvPicPr>
        <p:blipFill>
          <a:blip r:embed="rId2"/>
          <a:srcRect t="14122"/>
          <a:stretch/>
        </p:blipFill>
        <p:spPr>
          <a:xfrm>
            <a:off x="20" y="10"/>
            <a:ext cx="12191979" cy="6857989"/>
          </a:xfrm>
          <a:prstGeom prst="rect">
            <a:avLst/>
          </a:prstGeom>
        </p:spPr>
      </p:pic>
      <p:sp>
        <p:nvSpPr>
          <p:cNvPr id="32" name="Rectangle 31">
            <a:extLst>
              <a:ext uri="{FF2B5EF4-FFF2-40B4-BE49-F238E27FC236}">
                <a16:creationId xmlns:a16="http://schemas.microsoft.com/office/drawing/2014/main" id="{C364144C-8BB1-450F-812B-D7D09A795C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53485"/>
            <a:ext cx="12192000" cy="4604516"/>
          </a:xfrm>
          <a:prstGeom prst="rect">
            <a:avLst/>
          </a:prstGeom>
          <a:gradFill>
            <a:gsLst>
              <a:gs pos="7000">
                <a:srgbClr val="000000">
                  <a:alpha val="0"/>
                </a:srgbClr>
              </a:gs>
              <a:gs pos="56000">
                <a:srgbClr val="000000">
                  <a:alpha val="56000"/>
                </a:srgbClr>
              </a:gs>
              <a:gs pos="100000">
                <a:srgbClr val="000000">
                  <a:alpha val="63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481256-923B-712C-C234-A27E20397607}"/>
              </a:ext>
            </a:extLst>
          </p:cNvPr>
          <p:cNvSpPr>
            <a:spLocks noGrp="1"/>
          </p:cNvSpPr>
          <p:nvPr>
            <p:ph type="title"/>
          </p:nvPr>
        </p:nvSpPr>
        <p:spPr>
          <a:xfrm>
            <a:off x="2101755" y="2253484"/>
            <a:ext cx="7983941" cy="2571001"/>
          </a:xfrm>
        </p:spPr>
        <p:txBody>
          <a:bodyPr vert="horz" lIns="91440" tIns="45720" rIns="91440" bIns="45720" rtlCol="0" anchor="b">
            <a:normAutofit/>
          </a:bodyPr>
          <a:lstStyle/>
          <a:p>
            <a:pPr algn="ctr">
              <a:lnSpc>
                <a:spcPct val="90000"/>
              </a:lnSpc>
            </a:pPr>
            <a:r>
              <a:rPr lang="en-US" sz="3400" dirty="0">
                <a:solidFill>
                  <a:srgbClr val="FFFFFF"/>
                </a:solidFill>
              </a:rPr>
              <a:t>1. Sentosa Island, Singapore</a:t>
            </a:r>
            <a:br>
              <a:rPr lang="en-US" sz="3400" dirty="0">
                <a:solidFill>
                  <a:srgbClr val="FFFFFF"/>
                </a:solidFill>
              </a:rPr>
            </a:br>
            <a:r>
              <a:rPr lang="en-US" sz="3400" dirty="0">
                <a:solidFill>
                  <a:srgbClr val="FFFFFF"/>
                </a:solidFill>
              </a:rPr>
              <a:t>2. Socotra Island, Yemen</a:t>
            </a:r>
            <a:br>
              <a:rPr lang="en-US" sz="3400" dirty="0">
                <a:solidFill>
                  <a:srgbClr val="FFFFFF"/>
                </a:solidFill>
              </a:rPr>
            </a:br>
            <a:r>
              <a:rPr lang="en-US" sz="3400" dirty="0">
                <a:solidFill>
                  <a:srgbClr val="FFFFFF"/>
                </a:solidFill>
              </a:rPr>
              <a:t>3. </a:t>
            </a:r>
            <a:r>
              <a:rPr lang="en-US" sz="3400" dirty="0" err="1">
                <a:solidFill>
                  <a:srgbClr val="FFFFFF"/>
                </a:solidFill>
              </a:rPr>
              <a:t>Ilha</a:t>
            </a:r>
            <a:r>
              <a:rPr lang="en-US" sz="3400" dirty="0">
                <a:solidFill>
                  <a:srgbClr val="FFFFFF"/>
                </a:solidFill>
              </a:rPr>
              <a:t> da </a:t>
            </a:r>
            <a:r>
              <a:rPr lang="en-US" sz="3400" dirty="0" err="1">
                <a:solidFill>
                  <a:srgbClr val="FFFFFF"/>
                </a:solidFill>
              </a:rPr>
              <a:t>Queimada</a:t>
            </a:r>
            <a:r>
              <a:rPr lang="en-US" sz="3400" dirty="0">
                <a:solidFill>
                  <a:srgbClr val="FFFFFF"/>
                </a:solidFill>
              </a:rPr>
              <a:t> Grande, Brazil</a:t>
            </a:r>
            <a:br>
              <a:rPr lang="en-US" sz="3400" dirty="0">
                <a:solidFill>
                  <a:srgbClr val="FFFFFF"/>
                </a:solidFill>
              </a:rPr>
            </a:br>
            <a:r>
              <a:rPr lang="en-US" sz="3400" dirty="0">
                <a:solidFill>
                  <a:srgbClr val="FFFFFF"/>
                </a:solidFill>
              </a:rPr>
              <a:t>4. Tristan da Cunha, UK</a:t>
            </a:r>
            <a:br>
              <a:rPr lang="en-US" sz="3400" dirty="0">
                <a:solidFill>
                  <a:srgbClr val="FFFFFF"/>
                </a:solidFill>
              </a:rPr>
            </a:br>
            <a:r>
              <a:rPr lang="en-US" sz="3400" dirty="0">
                <a:solidFill>
                  <a:srgbClr val="FFFFFF"/>
                </a:solidFill>
              </a:rPr>
              <a:t>5. Bali, Indonesia</a:t>
            </a:r>
          </a:p>
        </p:txBody>
      </p:sp>
    </p:spTree>
    <p:extLst>
      <p:ext uri="{BB962C8B-B14F-4D97-AF65-F5344CB8AC3E}">
        <p14:creationId xmlns:p14="http://schemas.microsoft.com/office/powerpoint/2010/main" val="1521724128"/>
      </p:ext>
    </p:extLst>
  </p:cSld>
  <p:clrMapOvr>
    <a:masterClrMapping/>
  </p:clrMapOvr>
  <mc:AlternateContent xmlns:mc="http://schemas.openxmlformats.org/markup-compatibility/2006">
    <mc:Choice xmlns:p14="http://schemas.microsoft.com/office/powerpoint/2010/main" Requires="p14">
      <p:transition spd="slow" p14:dur="20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62" name="Freeform: Shape 61">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4" name="Freeform: Shape 63">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Shape 64">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66" name="Rectangle 65">
            <a:extLst>
              <a:ext uri="{FF2B5EF4-FFF2-40B4-BE49-F238E27FC236}">
                <a16:creationId xmlns:a16="http://schemas.microsoft.com/office/drawing/2014/main" id="{1F72CB4B-A086-E546-83B0-DD8F407892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F102056-63A9-8A3B-66AE-F789AD723F53}"/>
              </a:ext>
            </a:extLst>
          </p:cNvPr>
          <p:cNvSpPr>
            <a:spLocks noGrp="1"/>
          </p:cNvSpPr>
          <p:nvPr>
            <p:ph type="title"/>
          </p:nvPr>
        </p:nvSpPr>
        <p:spPr>
          <a:xfrm>
            <a:off x="960120" y="960030"/>
            <a:ext cx="5145313" cy="1507398"/>
          </a:xfrm>
        </p:spPr>
        <p:txBody>
          <a:bodyPr vert="horz" lIns="91440" tIns="45720" rIns="91440" bIns="45720" rtlCol="0" anchor="ctr">
            <a:normAutofit/>
          </a:bodyPr>
          <a:lstStyle/>
          <a:p>
            <a:r>
              <a:rPr lang="en-US" sz="4000" kern="1200" dirty="0">
                <a:solidFill>
                  <a:schemeClr val="tx2"/>
                </a:solidFill>
                <a:latin typeface="+mj-lt"/>
                <a:ea typeface="+mj-ea"/>
                <a:cs typeface="+mj-cs"/>
              </a:rPr>
              <a:t>Fun Fact about </a:t>
            </a:r>
            <a:r>
              <a:rPr lang="en-US" sz="4000" kern="1200" dirty="0" err="1">
                <a:solidFill>
                  <a:schemeClr val="tx2"/>
                </a:solidFill>
                <a:latin typeface="+mj-lt"/>
                <a:ea typeface="+mj-ea"/>
                <a:cs typeface="+mj-cs"/>
              </a:rPr>
              <a:t>Sentos</a:t>
            </a:r>
            <a:r>
              <a:rPr lang="en-US" sz="4000" kern="1200" dirty="0">
                <a:solidFill>
                  <a:schemeClr val="tx2"/>
                </a:solidFill>
                <a:latin typeface="+mj-lt"/>
                <a:ea typeface="+mj-ea"/>
                <a:cs typeface="+mj-cs"/>
              </a:rPr>
              <a:t> Island</a:t>
            </a:r>
          </a:p>
        </p:txBody>
      </p:sp>
      <p:sp>
        <p:nvSpPr>
          <p:cNvPr id="6" name="Text Placeholder 5">
            <a:extLst>
              <a:ext uri="{FF2B5EF4-FFF2-40B4-BE49-F238E27FC236}">
                <a16:creationId xmlns:a16="http://schemas.microsoft.com/office/drawing/2014/main" id="{859C8744-A523-195B-DBCA-8A4654FA4F83}"/>
              </a:ext>
            </a:extLst>
          </p:cNvPr>
          <p:cNvSpPr>
            <a:spLocks noGrp="1"/>
          </p:cNvSpPr>
          <p:nvPr>
            <p:ph type="body" sz="half" idx="2"/>
          </p:nvPr>
        </p:nvSpPr>
        <p:spPr>
          <a:xfrm>
            <a:off x="952501" y="2844800"/>
            <a:ext cx="5143500" cy="3053170"/>
          </a:xfrm>
        </p:spPr>
        <p:txBody>
          <a:bodyPr vert="horz" lIns="91440" tIns="45720" rIns="91440" bIns="45720" rtlCol="0" anchor="b">
            <a:normAutofit/>
          </a:bodyPr>
          <a:lstStyle/>
          <a:p>
            <a:r>
              <a:rPr lang="en-US" sz="2400" dirty="0"/>
              <a:t>Sentosa Island's name means "peace and tranquility" in Malay, but before that, it was actually called Pulau </a:t>
            </a:r>
            <a:r>
              <a:rPr lang="en-US" sz="2400" dirty="0" err="1"/>
              <a:t>Blakang</a:t>
            </a:r>
            <a:r>
              <a:rPr lang="en-US" sz="2400" dirty="0"/>
              <a:t> Mati, which translates to "Island of Death from Behind"</a:t>
            </a:r>
          </a:p>
        </p:txBody>
      </p:sp>
      <p:pic>
        <p:nvPicPr>
          <p:cNvPr id="9" name="Content Placeholder 8" descr="A city with lights reflecting on water&#10;&#10;Description automatically generated">
            <a:extLst>
              <a:ext uri="{FF2B5EF4-FFF2-40B4-BE49-F238E27FC236}">
                <a16:creationId xmlns:a16="http://schemas.microsoft.com/office/drawing/2014/main" id="{14A7FFBB-82F0-A61A-DDDB-83285196E6D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36077" r="27821"/>
          <a:stretch/>
        </p:blipFill>
        <p:spPr>
          <a:xfrm>
            <a:off x="7205595" y="812056"/>
            <a:ext cx="3876811" cy="5127565"/>
          </a:xfrm>
          <a:custGeom>
            <a:avLst/>
            <a:gdLst/>
            <a:ahLst/>
            <a:cxnLst/>
            <a:rect l="l" t="t" r="r" b="b"/>
            <a:pathLst>
              <a:path w="3876811" h="5127565">
                <a:moveTo>
                  <a:pt x="1941583" y="0"/>
                </a:moveTo>
                <a:lnTo>
                  <a:pt x="2111641" y="149098"/>
                </a:lnTo>
                <a:cubicBezTo>
                  <a:pt x="2533316" y="474958"/>
                  <a:pt x="3008486" y="564716"/>
                  <a:pt x="3370494" y="774450"/>
                </a:cubicBezTo>
                <a:cubicBezTo>
                  <a:pt x="3718589" y="1017851"/>
                  <a:pt x="3876811" y="1296993"/>
                  <a:pt x="3876811" y="1854685"/>
                </a:cubicBezTo>
                <a:cubicBezTo>
                  <a:pt x="3876811" y="2072195"/>
                  <a:pt x="3876810" y="2289706"/>
                  <a:pt x="3876810" y="2507216"/>
                </a:cubicBezTo>
                <a:lnTo>
                  <a:pt x="3872563" y="5127565"/>
                </a:lnTo>
                <a:lnTo>
                  <a:pt x="4248" y="5127565"/>
                </a:lnTo>
                <a:lnTo>
                  <a:pt x="0" y="2507216"/>
                </a:lnTo>
                <a:cubicBezTo>
                  <a:pt x="0" y="2289706"/>
                  <a:pt x="1" y="2072195"/>
                  <a:pt x="1" y="1854685"/>
                </a:cubicBezTo>
                <a:cubicBezTo>
                  <a:pt x="1" y="1296993"/>
                  <a:pt x="158225" y="1017851"/>
                  <a:pt x="506320" y="774450"/>
                </a:cubicBezTo>
                <a:cubicBezTo>
                  <a:pt x="868329" y="564716"/>
                  <a:pt x="1343500" y="474958"/>
                  <a:pt x="1765173" y="149098"/>
                </a:cubicBezTo>
                <a:close/>
              </a:path>
            </a:pathLst>
          </a:custGeom>
        </p:spPr>
      </p:pic>
      <p:sp>
        <p:nvSpPr>
          <p:cNvPr id="67" name="Freeform: Shape 66">
            <a:extLst>
              <a:ext uri="{FF2B5EF4-FFF2-40B4-BE49-F238E27FC236}">
                <a16:creationId xmlns:a16="http://schemas.microsoft.com/office/drawing/2014/main" id="{BE9E86F5-3804-4993-9353-B93A62BA6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36828" y="722659"/>
            <a:ext cx="4014345" cy="5291886"/>
          </a:xfrm>
          <a:custGeom>
            <a:avLst/>
            <a:gdLst>
              <a:gd name="connsiteX0" fmla="*/ 2010463 w 4014345"/>
              <a:gd name="connsiteY0" fmla="*/ 0 h 5302828"/>
              <a:gd name="connsiteX1" fmla="*/ 2186554 w 4014345"/>
              <a:gd name="connsiteY1" fmla="*/ 153908 h 5302828"/>
              <a:gd name="connsiteX2" fmla="*/ 3490066 w 4014345"/>
              <a:gd name="connsiteY2" fmla="*/ 799434 h 5302828"/>
              <a:gd name="connsiteX3" fmla="*/ 4014345 w 4014345"/>
              <a:gd name="connsiteY3" fmla="*/ 1914517 h 5302828"/>
              <a:gd name="connsiteX4" fmla="*/ 4014344 w 4014345"/>
              <a:gd name="connsiteY4" fmla="*/ 2588099 h 5302828"/>
              <a:gd name="connsiteX5" fmla="*/ 4009930 w 4014345"/>
              <a:gd name="connsiteY5" fmla="*/ 5302828 h 5302828"/>
              <a:gd name="connsiteX6" fmla="*/ 4415 w 4014345"/>
              <a:gd name="connsiteY6" fmla="*/ 5302828 h 5302828"/>
              <a:gd name="connsiteX7" fmla="*/ 0 w 4014345"/>
              <a:gd name="connsiteY7" fmla="*/ 2588099 h 5302828"/>
              <a:gd name="connsiteX8" fmla="*/ 1 w 4014345"/>
              <a:gd name="connsiteY8" fmla="*/ 1914517 h 5302828"/>
              <a:gd name="connsiteX9" fmla="*/ 524282 w 4014345"/>
              <a:gd name="connsiteY9" fmla="*/ 799434 h 5302828"/>
              <a:gd name="connsiteX10" fmla="*/ 1827794 w 4014345"/>
              <a:gd name="connsiteY10" fmla="*/ 153908 h 530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14345" h="5302828">
                <a:moveTo>
                  <a:pt x="2010463" y="0"/>
                </a:moveTo>
                <a:lnTo>
                  <a:pt x="2186554" y="153908"/>
                </a:lnTo>
                <a:cubicBezTo>
                  <a:pt x="2623188" y="490280"/>
                  <a:pt x="3115215" y="582934"/>
                  <a:pt x="3490066" y="799434"/>
                </a:cubicBezTo>
                <a:cubicBezTo>
                  <a:pt x="3850510" y="1050687"/>
                  <a:pt x="4014345" y="1338834"/>
                  <a:pt x="4014345" y="1914517"/>
                </a:cubicBezTo>
                <a:cubicBezTo>
                  <a:pt x="4014345" y="2139044"/>
                  <a:pt x="4014344" y="2363572"/>
                  <a:pt x="4014344" y="2588099"/>
                </a:cubicBezTo>
                <a:lnTo>
                  <a:pt x="4009930" y="5302828"/>
                </a:lnTo>
                <a:lnTo>
                  <a:pt x="4415" y="5302828"/>
                </a:lnTo>
                <a:lnTo>
                  <a:pt x="0" y="2588099"/>
                </a:lnTo>
                <a:cubicBezTo>
                  <a:pt x="0" y="2363572"/>
                  <a:pt x="1" y="2139044"/>
                  <a:pt x="1" y="1914517"/>
                </a:cubicBezTo>
                <a:cubicBezTo>
                  <a:pt x="1" y="1338834"/>
                  <a:pt x="163838" y="1050687"/>
                  <a:pt x="524282" y="799434"/>
                </a:cubicBezTo>
                <a:cubicBezTo>
                  <a:pt x="899134" y="582934"/>
                  <a:pt x="1391162" y="490280"/>
                  <a:pt x="1827794" y="153908"/>
                </a:cubicBezTo>
                <a:close/>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3108216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arn(inVertical)">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62" name="Group 61">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63" name="Freeform: Shape 62">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63">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Shape 64">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6" name="Freeform: Shape 65">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68" name="Rectangle 67">
            <a:extLst>
              <a:ext uri="{FF2B5EF4-FFF2-40B4-BE49-F238E27FC236}">
                <a16:creationId xmlns:a16="http://schemas.microsoft.com/office/drawing/2014/main" id="{C97A591E-863D-46C2-AEA3-E26C1714C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69">
            <a:extLst>
              <a:ext uri="{FF2B5EF4-FFF2-40B4-BE49-F238E27FC236}">
                <a16:creationId xmlns:a16="http://schemas.microsoft.com/office/drawing/2014/main" id="{AF034C8C-1C52-A142-B583-4E8C4B25B2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831057"/>
            <a:ext cx="3151640" cy="5028431"/>
            <a:chOff x="9040360" y="1829569"/>
            <a:chExt cx="3151640" cy="5028431"/>
          </a:xfrm>
        </p:grpSpPr>
        <p:grpSp>
          <p:nvGrpSpPr>
            <p:cNvPr id="71" name="Group 70">
              <a:extLst>
                <a:ext uri="{FF2B5EF4-FFF2-40B4-BE49-F238E27FC236}">
                  <a16:creationId xmlns:a16="http://schemas.microsoft.com/office/drawing/2014/main" id="{B68200D7-5B67-1D42-BC3B-7D00F4E2CF0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9040360" y="1912383"/>
              <a:ext cx="3151640" cy="4945617"/>
              <a:chOff x="9040360" y="1912383"/>
              <a:chExt cx="3151640" cy="4945617"/>
            </a:xfrm>
          </p:grpSpPr>
          <p:sp>
            <p:nvSpPr>
              <p:cNvPr id="73" name="Freeform: Shape 16">
                <a:extLst>
                  <a:ext uri="{FF2B5EF4-FFF2-40B4-BE49-F238E27FC236}">
                    <a16:creationId xmlns:a16="http://schemas.microsoft.com/office/drawing/2014/main" id="{06A2AC6A-4127-4642-A09C-231AA7BEA0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01565" y="4566630"/>
                <a:ext cx="2249810" cy="2291370"/>
              </a:xfrm>
              <a:custGeom>
                <a:avLst/>
                <a:gdLst>
                  <a:gd name="connsiteX0" fmla="*/ 1126749 w 2249810"/>
                  <a:gd name="connsiteY0" fmla="*/ 0 h 2291370"/>
                  <a:gd name="connsiteX1" fmla="*/ 1225438 w 2249810"/>
                  <a:gd name="connsiteY1" fmla="*/ 86525 h 2291370"/>
                  <a:gd name="connsiteX2" fmla="*/ 1955981 w 2249810"/>
                  <a:gd name="connsiteY2" fmla="*/ 449433 h 2291370"/>
                  <a:gd name="connsiteX3" fmla="*/ 2249810 w 2249810"/>
                  <a:gd name="connsiteY3" fmla="*/ 1076320 h 2291370"/>
                  <a:gd name="connsiteX4" fmla="*/ 2249810 w 2249810"/>
                  <a:gd name="connsiteY4" fmla="*/ 1172210 h 2291370"/>
                  <a:gd name="connsiteX5" fmla="*/ 2249810 w 2249810"/>
                  <a:gd name="connsiteY5" fmla="*/ 1445920 h 2291370"/>
                  <a:gd name="connsiteX6" fmla="*/ 2249810 w 2249810"/>
                  <a:gd name="connsiteY6" fmla="*/ 1598212 h 2291370"/>
                  <a:gd name="connsiteX7" fmla="*/ 2249810 w 2249810"/>
                  <a:gd name="connsiteY7" fmla="*/ 1807917 h 2291370"/>
                  <a:gd name="connsiteX8" fmla="*/ 2249810 w 2249810"/>
                  <a:gd name="connsiteY8" fmla="*/ 1967812 h 2291370"/>
                  <a:gd name="connsiteX9" fmla="*/ 2210104 w 2249810"/>
                  <a:gd name="connsiteY9" fmla="*/ 2271144 h 2291370"/>
                  <a:gd name="connsiteX10" fmla="*/ 2202000 w 2249810"/>
                  <a:gd name="connsiteY10" fmla="*/ 2291370 h 2291370"/>
                  <a:gd name="connsiteX11" fmla="*/ 47809 w 2249810"/>
                  <a:gd name="connsiteY11" fmla="*/ 2291370 h 2291370"/>
                  <a:gd name="connsiteX12" fmla="*/ 39705 w 2249810"/>
                  <a:gd name="connsiteY12" fmla="*/ 2271144 h 2291370"/>
                  <a:gd name="connsiteX13" fmla="*/ 0 w 2249810"/>
                  <a:gd name="connsiteY13" fmla="*/ 1967812 h 2291370"/>
                  <a:gd name="connsiteX14" fmla="*/ 0 w 2249810"/>
                  <a:gd name="connsiteY14" fmla="*/ 1807917 h 2291370"/>
                  <a:gd name="connsiteX15" fmla="*/ 0 w 2249810"/>
                  <a:gd name="connsiteY15" fmla="*/ 1598212 h 2291370"/>
                  <a:gd name="connsiteX16" fmla="*/ 0 w 2249810"/>
                  <a:gd name="connsiteY16" fmla="*/ 1445920 h 2291370"/>
                  <a:gd name="connsiteX17" fmla="*/ 0 w 2249810"/>
                  <a:gd name="connsiteY17" fmla="*/ 1172210 h 2291370"/>
                  <a:gd name="connsiteX18" fmla="*/ 0 w 2249810"/>
                  <a:gd name="connsiteY18" fmla="*/ 1076320 h 2291370"/>
                  <a:gd name="connsiteX19" fmla="*/ 293829 w 2249810"/>
                  <a:gd name="connsiteY19" fmla="*/ 449433 h 2291370"/>
                  <a:gd name="connsiteX20" fmla="*/ 1024373 w 2249810"/>
                  <a:gd name="connsiteY20" fmla="*/ 86525 h 229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1370">
                    <a:moveTo>
                      <a:pt x="1126749" y="0"/>
                    </a:moveTo>
                    <a:lnTo>
                      <a:pt x="1225438" y="86525"/>
                    </a:lnTo>
                    <a:cubicBezTo>
                      <a:pt x="1470146" y="275630"/>
                      <a:pt x="1745900" y="327719"/>
                      <a:pt x="1955981" y="449433"/>
                    </a:cubicBezTo>
                    <a:cubicBezTo>
                      <a:pt x="2157990" y="590684"/>
                      <a:pt x="2249810" y="752678"/>
                      <a:pt x="2249810" y="1076320"/>
                    </a:cubicBezTo>
                    <a:lnTo>
                      <a:pt x="2249810" y="1172210"/>
                    </a:lnTo>
                    <a:lnTo>
                      <a:pt x="2249810" y="1445920"/>
                    </a:lnTo>
                    <a:lnTo>
                      <a:pt x="2249810" y="1598212"/>
                    </a:lnTo>
                    <a:lnTo>
                      <a:pt x="2249810" y="1807917"/>
                    </a:lnTo>
                    <a:lnTo>
                      <a:pt x="2249810" y="1967812"/>
                    </a:lnTo>
                    <a:cubicBezTo>
                      <a:pt x="2249810" y="2089178"/>
                      <a:pt x="2236898" y="2187812"/>
                      <a:pt x="2210104" y="2271144"/>
                    </a:cubicBezTo>
                    <a:lnTo>
                      <a:pt x="2202000" y="2291370"/>
                    </a:lnTo>
                    <a:lnTo>
                      <a:pt x="47809" y="2291370"/>
                    </a:lnTo>
                    <a:lnTo>
                      <a:pt x="39705" y="2271144"/>
                    </a:lnTo>
                    <a:cubicBezTo>
                      <a:pt x="12912" y="2187812"/>
                      <a:pt x="0" y="2089178"/>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3"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4" name="Freeform: Shape 14">
                <a:extLst>
                  <a:ext uri="{FF2B5EF4-FFF2-40B4-BE49-F238E27FC236}">
                    <a16:creationId xmlns:a16="http://schemas.microsoft.com/office/drawing/2014/main" id="{0F3FBD3E-D69C-EB4E-BA48-BC2213AF7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66429" y="1912383"/>
                <a:ext cx="1825571" cy="3044131"/>
              </a:xfrm>
              <a:custGeom>
                <a:avLst/>
                <a:gdLst>
                  <a:gd name="connsiteX0" fmla="*/ 1126749 w 1825571"/>
                  <a:gd name="connsiteY0" fmla="*/ 0 h 3044131"/>
                  <a:gd name="connsiteX1" fmla="*/ 1225438 w 1825571"/>
                  <a:gd name="connsiteY1" fmla="*/ 86525 h 3044131"/>
                  <a:gd name="connsiteX2" fmla="*/ 1787618 w 1825571"/>
                  <a:gd name="connsiteY2" fmla="*/ 367973 h 3044131"/>
                  <a:gd name="connsiteX3" fmla="*/ 1825571 w 1825571"/>
                  <a:gd name="connsiteY3" fmla="*/ 386337 h 3044131"/>
                  <a:gd name="connsiteX4" fmla="*/ 1825571 w 1825571"/>
                  <a:gd name="connsiteY4" fmla="*/ 2657795 h 3044131"/>
                  <a:gd name="connsiteX5" fmla="*/ 1787617 w 1825571"/>
                  <a:gd name="connsiteY5" fmla="*/ 2676158 h 3044131"/>
                  <a:gd name="connsiteX6" fmla="*/ 1225437 w 1825571"/>
                  <a:gd name="connsiteY6" fmla="*/ 2957606 h 3044131"/>
                  <a:gd name="connsiteX7" fmla="*/ 1123061 w 1825571"/>
                  <a:gd name="connsiteY7" fmla="*/ 3044131 h 3044131"/>
                  <a:gd name="connsiteX8" fmla="*/ 1024372 w 1825571"/>
                  <a:gd name="connsiteY8" fmla="*/ 2957606 h 3044131"/>
                  <a:gd name="connsiteX9" fmla="*/ 293828 w 1825571"/>
                  <a:gd name="connsiteY9" fmla="*/ 2594699 h 3044131"/>
                  <a:gd name="connsiteX10" fmla="*/ 0 w 1825571"/>
                  <a:gd name="connsiteY10" fmla="*/ 1967812 h 3044131"/>
                  <a:gd name="connsiteX11" fmla="*/ 0 w 1825571"/>
                  <a:gd name="connsiteY11" fmla="*/ 1807917 h 3044131"/>
                  <a:gd name="connsiteX12" fmla="*/ 0 w 1825571"/>
                  <a:gd name="connsiteY12" fmla="*/ 1598212 h 3044131"/>
                  <a:gd name="connsiteX13" fmla="*/ 0 w 1825571"/>
                  <a:gd name="connsiteY13" fmla="*/ 1445920 h 3044131"/>
                  <a:gd name="connsiteX14" fmla="*/ 0 w 1825571"/>
                  <a:gd name="connsiteY14" fmla="*/ 1172210 h 3044131"/>
                  <a:gd name="connsiteX15" fmla="*/ 0 w 1825571"/>
                  <a:gd name="connsiteY15" fmla="*/ 1076320 h 3044131"/>
                  <a:gd name="connsiteX16" fmla="*/ 293829 w 1825571"/>
                  <a:gd name="connsiteY16" fmla="*/ 449433 h 3044131"/>
                  <a:gd name="connsiteX17" fmla="*/ 1024373 w 1825571"/>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25571" h="3044131">
                    <a:moveTo>
                      <a:pt x="1126749" y="0"/>
                    </a:moveTo>
                    <a:lnTo>
                      <a:pt x="1225438" y="86525"/>
                    </a:lnTo>
                    <a:cubicBezTo>
                      <a:pt x="1408969" y="228354"/>
                      <a:pt x="1609963" y="293111"/>
                      <a:pt x="1787618" y="367973"/>
                    </a:cubicBezTo>
                    <a:lnTo>
                      <a:pt x="1825571" y="386337"/>
                    </a:lnTo>
                    <a:lnTo>
                      <a:pt x="1825571" y="2657795"/>
                    </a:lnTo>
                    <a:lnTo>
                      <a:pt x="1787617" y="2676158"/>
                    </a:lnTo>
                    <a:cubicBezTo>
                      <a:pt x="1609961" y="2751020"/>
                      <a:pt x="1408967" y="2815777"/>
                      <a:pt x="1225437"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3"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15">
                <a:extLst>
                  <a:ext uri="{FF2B5EF4-FFF2-40B4-BE49-F238E27FC236}">
                    <a16:creationId xmlns:a16="http://schemas.microsoft.com/office/drawing/2014/main" id="{EE755D87-FE5C-C54D-92F3-53A2F425AD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040360" y="4483816"/>
                <a:ext cx="2372219" cy="2366675"/>
              </a:xfrm>
              <a:custGeom>
                <a:avLst/>
                <a:gdLst>
                  <a:gd name="connsiteX0" fmla="*/ 1188054 w 2372219"/>
                  <a:gd name="connsiteY0" fmla="*/ 0 h 2366675"/>
                  <a:gd name="connsiteX1" fmla="*/ 1292112 w 2372219"/>
                  <a:gd name="connsiteY1" fmla="*/ 91233 h 2366675"/>
                  <a:gd name="connsiteX2" fmla="*/ 2062403 w 2372219"/>
                  <a:gd name="connsiteY2" fmla="*/ 473886 h 2366675"/>
                  <a:gd name="connsiteX3" fmla="*/ 2372219 w 2372219"/>
                  <a:gd name="connsiteY3" fmla="*/ 1134881 h 2366675"/>
                  <a:gd name="connsiteX4" fmla="*/ 2372219 w 2372219"/>
                  <a:gd name="connsiteY4" fmla="*/ 1235988 h 2366675"/>
                  <a:gd name="connsiteX5" fmla="*/ 2372219 w 2372219"/>
                  <a:gd name="connsiteY5" fmla="*/ 1524590 h 2366675"/>
                  <a:gd name="connsiteX6" fmla="*/ 2372219 w 2372219"/>
                  <a:gd name="connsiteY6" fmla="*/ 1685168 h 2366675"/>
                  <a:gd name="connsiteX7" fmla="*/ 2372219 w 2372219"/>
                  <a:gd name="connsiteY7" fmla="*/ 1906283 h 2366675"/>
                  <a:gd name="connsiteX8" fmla="*/ 2372219 w 2372219"/>
                  <a:gd name="connsiteY8" fmla="*/ 2074878 h 2366675"/>
                  <a:gd name="connsiteX9" fmla="*/ 2353763 w 2372219"/>
                  <a:gd name="connsiteY9" fmla="*/ 2301179 h 2366675"/>
                  <a:gd name="connsiteX10" fmla="*/ 2337371 w 2372219"/>
                  <a:gd name="connsiteY10" fmla="*/ 2366675 h 2366675"/>
                  <a:gd name="connsiteX11" fmla="*/ 34848 w 2372219"/>
                  <a:gd name="connsiteY11" fmla="*/ 2366675 h 2366675"/>
                  <a:gd name="connsiteX12" fmla="*/ 18456 w 2372219"/>
                  <a:gd name="connsiteY12" fmla="*/ 2301179 h 2366675"/>
                  <a:gd name="connsiteX13" fmla="*/ 0 w 2372219"/>
                  <a:gd name="connsiteY13" fmla="*/ 2074878 h 2366675"/>
                  <a:gd name="connsiteX14" fmla="*/ 0 w 2372219"/>
                  <a:gd name="connsiteY14" fmla="*/ 1906283 h 2366675"/>
                  <a:gd name="connsiteX15" fmla="*/ 0 w 2372219"/>
                  <a:gd name="connsiteY15" fmla="*/ 1685168 h 2366675"/>
                  <a:gd name="connsiteX16" fmla="*/ 0 w 2372219"/>
                  <a:gd name="connsiteY16" fmla="*/ 1524590 h 2366675"/>
                  <a:gd name="connsiteX17" fmla="*/ 0 w 2372219"/>
                  <a:gd name="connsiteY17" fmla="*/ 1235988 h 2366675"/>
                  <a:gd name="connsiteX18" fmla="*/ 0 w 2372219"/>
                  <a:gd name="connsiteY18" fmla="*/ 1134881 h 2366675"/>
                  <a:gd name="connsiteX19" fmla="*/ 309816 w 2372219"/>
                  <a:gd name="connsiteY19" fmla="*/ 473886 h 2366675"/>
                  <a:gd name="connsiteX20" fmla="*/ 1080108 w 2372219"/>
                  <a:gd name="connsiteY20" fmla="*/ 91233 h 2366675"/>
                  <a:gd name="connsiteX0" fmla="*/ 2337371 w 2428811"/>
                  <a:gd name="connsiteY0" fmla="*/ 2366675 h 2458115"/>
                  <a:gd name="connsiteX1" fmla="*/ 34848 w 2428811"/>
                  <a:gd name="connsiteY1" fmla="*/ 2366675 h 2458115"/>
                  <a:gd name="connsiteX2" fmla="*/ 18456 w 2428811"/>
                  <a:gd name="connsiteY2" fmla="*/ 2301179 h 2458115"/>
                  <a:gd name="connsiteX3" fmla="*/ 0 w 2428811"/>
                  <a:gd name="connsiteY3" fmla="*/ 2074878 h 2458115"/>
                  <a:gd name="connsiteX4" fmla="*/ 0 w 2428811"/>
                  <a:gd name="connsiteY4" fmla="*/ 1906283 h 2458115"/>
                  <a:gd name="connsiteX5" fmla="*/ 0 w 2428811"/>
                  <a:gd name="connsiteY5" fmla="*/ 1685168 h 2458115"/>
                  <a:gd name="connsiteX6" fmla="*/ 0 w 2428811"/>
                  <a:gd name="connsiteY6" fmla="*/ 1524590 h 2458115"/>
                  <a:gd name="connsiteX7" fmla="*/ 0 w 2428811"/>
                  <a:gd name="connsiteY7" fmla="*/ 1235988 h 2458115"/>
                  <a:gd name="connsiteX8" fmla="*/ 0 w 2428811"/>
                  <a:gd name="connsiteY8" fmla="*/ 1134881 h 2458115"/>
                  <a:gd name="connsiteX9" fmla="*/ 309816 w 2428811"/>
                  <a:gd name="connsiteY9" fmla="*/ 473886 h 2458115"/>
                  <a:gd name="connsiteX10" fmla="*/ 1080108 w 2428811"/>
                  <a:gd name="connsiteY10" fmla="*/ 91233 h 2458115"/>
                  <a:gd name="connsiteX11" fmla="*/ 1188054 w 2428811"/>
                  <a:gd name="connsiteY11" fmla="*/ 0 h 2458115"/>
                  <a:gd name="connsiteX12" fmla="*/ 1292112 w 2428811"/>
                  <a:gd name="connsiteY12" fmla="*/ 91233 h 2458115"/>
                  <a:gd name="connsiteX13" fmla="*/ 2062403 w 2428811"/>
                  <a:gd name="connsiteY13" fmla="*/ 473886 h 2458115"/>
                  <a:gd name="connsiteX14" fmla="*/ 2372219 w 2428811"/>
                  <a:gd name="connsiteY14" fmla="*/ 1134881 h 2458115"/>
                  <a:gd name="connsiteX15" fmla="*/ 2372219 w 2428811"/>
                  <a:gd name="connsiteY15" fmla="*/ 1235988 h 2458115"/>
                  <a:gd name="connsiteX16" fmla="*/ 2372219 w 2428811"/>
                  <a:gd name="connsiteY16" fmla="*/ 1524590 h 2458115"/>
                  <a:gd name="connsiteX17" fmla="*/ 2372219 w 2428811"/>
                  <a:gd name="connsiteY17" fmla="*/ 1685168 h 2458115"/>
                  <a:gd name="connsiteX18" fmla="*/ 2372219 w 2428811"/>
                  <a:gd name="connsiteY18" fmla="*/ 1906283 h 2458115"/>
                  <a:gd name="connsiteX19" fmla="*/ 2372219 w 2428811"/>
                  <a:gd name="connsiteY19" fmla="*/ 2074878 h 2458115"/>
                  <a:gd name="connsiteX20" fmla="*/ 2353763 w 2428811"/>
                  <a:gd name="connsiteY20" fmla="*/ 2301179 h 2458115"/>
                  <a:gd name="connsiteX21" fmla="*/ 2428811 w 2428811"/>
                  <a:gd name="connsiteY21"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1685168 h 2458115"/>
                  <a:gd name="connsiteX17" fmla="*/ 2372219 w 2428811"/>
                  <a:gd name="connsiteY17" fmla="*/ 1906283 h 2458115"/>
                  <a:gd name="connsiteX18" fmla="*/ 2372219 w 2428811"/>
                  <a:gd name="connsiteY18" fmla="*/ 2074878 h 2458115"/>
                  <a:gd name="connsiteX19" fmla="*/ 2353763 w 2428811"/>
                  <a:gd name="connsiteY19" fmla="*/ 2301179 h 2458115"/>
                  <a:gd name="connsiteX20" fmla="*/ 2428811 w 2428811"/>
                  <a:gd name="connsiteY20"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1906283 h 2458115"/>
                  <a:gd name="connsiteX17" fmla="*/ 2372219 w 2428811"/>
                  <a:gd name="connsiteY17" fmla="*/ 2074878 h 2458115"/>
                  <a:gd name="connsiteX18" fmla="*/ 2353763 w 2428811"/>
                  <a:gd name="connsiteY18" fmla="*/ 2301179 h 2458115"/>
                  <a:gd name="connsiteX19" fmla="*/ 2428811 w 2428811"/>
                  <a:gd name="connsiteY19"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2074878 h 2458115"/>
                  <a:gd name="connsiteX17" fmla="*/ 2353763 w 2428811"/>
                  <a:gd name="connsiteY17" fmla="*/ 2301179 h 2458115"/>
                  <a:gd name="connsiteX18" fmla="*/ 2428811 w 2428811"/>
                  <a:gd name="connsiteY18" fmla="*/ 2458115 h 245811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524590 h 2366675"/>
                  <a:gd name="connsiteX6" fmla="*/ 0 w 2372219"/>
                  <a:gd name="connsiteY6" fmla="*/ 1235988 h 2366675"/>
                  <a:gd name="connsiteX7" fmla="*/ 0 w 2372219"/>
                  <a:gd name="connsiteY7" fmla="*/ 1134881 h 2366675"/>
                  <a:gd name="connsiteX8" fmla="*/ 309816 w 2372219"/>
                  <a:gd name="connsiteY8" fmla="*/ 473886 h 2366675"/>
                  <a:gd name="connsiteX9" fmla="*/ 1080108 w 2372219"/>
                  <a:gd name="connsiteY9" fmla="*/ 91233 h 2366675"/>
                  <a:gd name="connsiteX10" fmla="*/ 1188054 w 2372219"/>
                  <a:gd name="connsiteY10" fmla="*/ 0 h 2366675"/>
                  <a:gd name="connsiteX11" fmla="*/ 1292112 w 2372219"/>
                  <a:gd name="connsiteY11" fmla="*/ 91233 h 2366675"/>
                  <a:gd name="connsiteX12" fmla="*/ 2062403 w 2372219"/>
                  <a:gd name="connsiteY12" fmla="*/ 473886 h 2366675"/>
                  <a:gd name="connsiteX13" fmla="*/ 2372219 w 2372219"/>
                  <a:gd name="connsiteY13" fmla="*/ 1134881 h 2366675"/>
                  <a:gd name="connsiteX14" fmla="*/ 2372219 w 2372219"/>
                  <a:gd name="connsiteY14" fmla="*/ 1235988 h 2366675"/>
                  <a:gd name="connsiteX15" fmla="*/ 2372219 w 2372219"/>
                  <a:gd name="connsiteY15" fmla="*/ 1524590 h 2366675"/>
                  <a:gd name="connsiteX16" fmla="*/ 2372219 w 2372219"/>
                  <a:gd name="connsiteY16" fmla="*/ 2074878 h 2366675"/>
                  <a:gd name="connsiteX17" fmla="*/ 2353763 w 2372219"/>
                  <a:gd name="connsiteY17" fmla="*/ 2301179 h 2366675"/>
                  <a:gd name="connsiteX18" fmla="*/ 2342750 w 2372219"/>
                  <a:gd name="connsiteY18"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235988 h 2366675"/>
                  <a:gd name="connsiteX6" fmla="*/ 0 w 2372219"/>
                  <a:gd name="connsiteY6" fmla="*/ 1134881 h 2366675"/>
                  <a:gd name="connsiteX7" fmla="*/ 309816 w 2372219"/>
                  <a:gd name="connsiteY7" fmla="*/ 473886 h 2366675"/>
                  <a:gd name="connsiteX8" fmla="*/ 1080108 w 2372219"/>
                  <a:gd name="connsiteY8" fmla="*/ 91233 h 2366675"/>
                  <a:gd name="connsiteX9" fmla="*/ 1188054 w 2372219"/>
                  <a:gd name="connsiteY9" fmla="*/ 0 h 2366675"/>
                  <a:gd name="connsiteX10" fmla="*/ 1292112 w 2372219"/>
                  <a:gd name="connsiteY10" fmla="*/ 91233 h 2366675"/>
                  <a:gd name="connsiteX11" fmla="*/ 2062403 w 2372219"/>
                  <a:gd name="connsiteY11" fmla="*/ 473886 h 2366675"/>
                  <a:gd name="connsiteX12" fmla="*/ 2372219 w 2372219"/>
                  <a:gd name="connsiteY12" fmla="*/ 1134881 h 2366675"/>
                  <a:gd name="connsiteX13" fmla="*/ 2372219 w 2372219"/>
                  <a:gd name="connsiteY13" fmla="*/ 1235988 h 2366675"/>
                  <a:gd name="connsiteX14" fmla="*/ 2372219 w 2372219"/>
                  <a:gd name="connsiteY14" fmla="*/ 1524590 h 2366675"/>
                  <a:gd name="connsiteX15" fmla="*/ 2372219 w 2372219"/>
                  <a:gd name="connsiteY15" fmla="*/ 2074878 h 2366675"/>
                  <a:gd name="connsiteX16" fmla="*/ 2353763 w 2372219"/>
                  <a:gd name="connsiteY16" fmla="*/ 2301179 h 2366675"/>
                  <a:gd name="connsiteX17" fmla="*/ 2342750 w 2372219"/>
                  <a:gd name="connsiteY17"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134881 h 2366675"/>
                  <a:gd name="connsiteX6" fmla="*/ 309816 w 2372219"/>
                  <a:gd name="connsiteY6" fmla="*/ 473886 h 2366675"/>
                  <a:gd name="connsiteX7" fmla="*/ 1080108 w 2372219"/>
                  <a:gd name="connsiteY7" fmla="*/ 91233 h 2366675"/>
                  <a:gd name="connsiteX8" fmla="*/ 1188054 w 2372219"/>
                  <a:gd name="connsiteY8" fmla="*/ 0 h 2366675"/>
                  <a:gd name="connsiteX9" fmla="*/ 1292112 w 2372219"/>
                  <a:gd name="connsiteY9" fmla="*/ 91233 h 2366675"/>
                  <a:gd name="connsiteX10" fmla="*/ 2062403 w 2372219"/>
                  <a:gd name="connsiteY10" fmla="*/ 473886 h 2366675"/>
                  <a:gd name="connsiteX11" fmla="*/ 2372219 w 2372219"/>
                  <a:gd name="connsiteY11" fmla="*/ 1134881 h 2366675"/>
                  <a:gd name="connsiteX12" fmla="*/ 2372219 w 2372219"/>
                  <a:gd name="connsiteY12" fmla="*/ 1235988 h 2366675"/>
                  <a:gd name="connsiteX13" fmla="*/ 2372219 w 2372219"/>
                  <a:gd name="connsiteY13" fmla="*/ 1524590 h 2366675"/>
                  <a:gd name="connsiteX14" fmla="*/ 2372219 w 2372219"/>
                  <a:gd name="connsiteY14" fmla="*/ 2074878 h 2366675"/>
                  <a:gd name="connsiteX15" fmla="*/ 2353763 w 2372219"/>
                  <a:gd name="connsiteY15" fmla="*/ 2301179 h 2366675"/>
                  <a:gd name="connsiteX16" fmla="*/ 2342750 w 2372219"/>
                  <a:gd name="connsiteY16"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134881 h 2366675"/>
                  <a:gd name="connsiteX5" fmla="*/ 309816 w 2372219"/>
                  <a:gd name="connsiteY5" fmla="*/ 473886 h 2366675"/>
                  <a:gd name="connsiteX6" fmla="*/ 1080108 w 2372219"/>
                  <a:gd name="connsiteY6" fmla="*/ 91233 h 2366675"/>
                  <a:gd name="connsiteX7" fmla="*/ 1188054 w 2372219"/>
                  <a:gd name="connsiteY7" fmla="*/ 0 h 2366675"/>
                  <a:gd name="connsiteX8" fmla="*/ 1292112 w 2372219"/>
                  <a:gd name="connsiteY8" fmla="*/ 91233 h 2366675"/>
                  <a:gd name="connsiteX9" fmla="*/ 2062403 w 2372219"/>
                  <a:gd name="connsiteY9" fmla="*/ 473886 h 2366675"/>
                  <a:gd name="connsiteX10" fmla="*/ 2372219 w 2372219"/>
                  <a:gd name="connsiteY10" fmla="*/ 1134881 h 2366675"/>
                  <a:gd name="connsiteX11" fmla="*/ 2372219 w 2372219"/>
                  <a:gd name="connsiteY11" fmla="*/ 1235988 h 2366675"/>
                  <a:gd name="connsiteX12" fmla="*/ 2372219 w 2372219"/>
                  <a:gd name="connsiteY12" fmla="*/ 1524590 h 2366675"/>
                  <a:gd name="connsiteX13" fmla="*/ 2372219 w 2372219"/>
                  <a:gd name="connsiteY13" fmla="*/ 2074878 h 2366675"/>
                  <a:gd name="connsiteX14" fmla="*/ 2353763 w 2372219"/>
                  <a:gd name="connsiteY14" fmla="*/ 2301179 h 2366675"/>
                  <a:gd name="connsiteX15" fmla="*/ 2342750 w 2372219"/>
                  <a:gd name="connsiteY15"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134881 h 2366675"/>
                  <a:gd name="connsiteX4" fmla="*/ 309816 w 2372219"/>
                  <a:gd name="connsiteY4" fmla="*/ 473886 h 2366675"/>
                  <a:gd name="connsiteX5" fmla="*/ 1080108 w 2372219"/>
                  <a:gd name="connsiteY5" fmla="*/ 91233 h 2366675"/>
                  <a:gd name="connsiteX6" fmla="*/ 1188054 w 2372219"/>
                  <a:gd name="connsiteY6" fmla="*/ 0 h 2366675"/>
                  <a:gd name="connsiteX7" fmla="*/ 1292112 w 2372219"/>
                  <a:gd name="connsiteY7" fmla="*/ 91233 h 2366675"/>
                  <a:gd name="connsiteX8" fmla="*/ 2062403 w 2372219"/>
                  <a:gd name="connsiteY8" fmla="*/ 473886 h 2366675"/>
                  <a:gd name="connsiteX9" fmla="*/ 2372219 w 2372219"/>
                  <a:gd name="connsiteY9" fmla="*/ 1134881 h 2366675"/>
                  <a:gd name="connsiteX10" fmla="*/ 2372219 w 2372219"/>
                  <a:gd name="connsiteY10" fmla="*/ 1235988 h 2366675"/>
                  <a:gd name="connsiteX11" fmla="*/ 2372219 w 2372219"/>
                  <a:gd name="connsiteY11" fmla="*/ 1524590 h 2366675"/>
                  <a:gd name="connsiteX12" fmla="*/ 2372219 w 2372219"/>
                  <a:gd name="connsiteY12" fmla="*/ 2074878 h 2366675"/>
                  <a:gd name="connsiteX13" fmla="*/ 2353763 w 2372219"/>
                  <a:gd name="connsiteY13" fmla="*/ 2301179 h 2366675"/>
                  <a:gd name="connsiteX14" fmla="*/ 2342750 w 2372219"/>
                  <a:gd name="connsiteY14"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134881 h 2366675"/>
                  <a:gd name="connsiteX4" fmla="*/ 309816 w 2372219"/>
                  <a:gd name="connsiteY4" fmla="*/ 473886 h 2366675"/>
                  <a:gd name="connsiteX5" fmla="*/ 1080108 w 2372219"/>
                  <a:gd name="connsiteY5" fmla="*/ 91233 h 2366675"/>
                  <a:gd name="connsiteX6" fmla="*/ 1188054 w 2372219"/>
                  <a:gd name="connsiteY6" fmla="*/ 0 h 2366675"/>
                  <a:gd name="connsiteX7" fmla="*/ 1292112 w 2372219"/>
                  <a:gd name="connsiteY7" fmla="*/ 91233 h 2366675"/>
                  <a:gd name="connsiteX8" fmla="*/ 2062403 w 2372219"/>
                  <a:gd name="connsiteY8" fmla="*/ 473886 h 2366675"/>
                  <a:gd name="connsiteX9" fmla="*/ 2372219 w 2372219"/>
                  <a:gd name="connsiteY9" fmla="*/ 1134881 h 2366675"/>
                  <a:gd name="connsiteX10" fmla="*/ 2372219 w 2372219"/>
                  <a:gd name="connsiteY10" fmla="*/ 1235988 h 2366675"/>
                  <a:gd name="connsiteX11" fmla="*/ 2372219 w 2372219"/>
                  <a:gd name="connsiteY11" fmla="*/ 2074878 h 2366675"/>
                  <a:gd name="connsiteX12" fmla="*/ 2353763 w 2372219"/>
                  <a:gd name="connsiteY12" fmla="*/ 2301179 h 2366675"/>
                  <a:gd name="connsiteX13" fmla="*/ 2342750 w 2372219"/>
                  <a:gd name="connsiteY13" fmla="*/ 2357710 h 23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72219" h="2366675">
                    <a:moveTo>
                      <a:pt x="34848" y="2366675"/>
                    </a:moveTo>
                    <a:lnTo>
                      <a:pt x="18456" y="2301179"/>
                    </a:lnTo>
                    <a:cubicBezTo>
                      <a:pt x="6051" y="2234851"/>
                      <a:pt x="0" y="2160191"/>
                      <a:pt x="0" y="2074878"/>
                    </a:cubicBezTo>
                    <a:lnTo>
                      <a:pt x="0" y="1134881"/>
                    </a:lnTo>
                    <a:cubicBezTo>
                      <a:pt x="0" y="793630"/>
                      <a:pt x="96817" y="622823"/>
                      <a:pt x="309816" y="473886"/>
                    </a:cubicBezTo>
                    <a:cubicBezTo>
                      <a:pt x="531329" y="345550"/>
                      <a:pt x="822086" y="290627"/>
                      <a:pt x="1080108" y="91233"/>
                    </a:cubicBezTo>
                    <a:lnTo>
                      <a:pt x="1188054" y="0"/>
                    </a:lnTo>
                    <a:lnTo>
                      <a:pt x="1292112" y="91233"/>
                    </a:lnTo>
                    <a:cubicBezTo>
                      <a:pt x="1550134" y="290627"/>
                      <a:pt x="1840892" y="345550"/>
                      <a:pt x="2062403" y="473886"/>
                    </a:cubicBezTo>
                    <a:cubicBezTo>
                      <a:pt x="2275403" y="622823"/>
                      <a:pt x="2372219" y="793630"/>
                      <a:pt x="2372219" y="1134881"/>
                    </a:cubicBezTo>
                    <a:lnTo>
                      <a:pt x="2372219" y="1235988"/>
                    </a:lnTo>
                    <a:lnTo>
                      <a:pt x="2372219" y="2074878"/>
                    </a:lnTo>
                    <a:cubicBezTo>
                      <a:pt x="2372219" y="2160191"/>
                      <a:pt x="2366168" y="2234851"/>
                      <a:pt x="2353763" y="2301179"/>
                    </a:cubicBezTo>
                    <a:cubicBezTo>
                      <a:pt x="2348299" y="2323011"/>
                      <a:pt x="2342750" y="2357710"/>
                      <a:pt x="2342750" y="2357710"/>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72" name="Freeform: Shape 18">
              <a:extLst>
                <a:ext uri="{FF2B5EF4-FFF2-40B4-BE49-F238E27FC236}">
                  <a16:creationId xmlns:a16="http://schemas.microsoft.com/office/drawing/2014/main" id="{89AA25C0-9885-5842-81AB-B5B6973ECF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05224" y="1829569"/>
              <a:ext cx="1886776" cy="3209758"/>
            </a:xfrm>
            <a:custGeom>
              <a:avLst/>
              <a:gdLst>
                <a:gd name="connsiteX0" fmla="*/ 1188054 w 1886776"/>
                <a:gd name="connsiteY0" fmla="*/ 0 h 3209758"/>
                <a:gd name="connsiteX1" fmla="*/ 1292112 w 1886776"/>
                <a:gd name="connsiteY1" fmla="*/ 91233 h 3209758"/>
                <a:gd name="connsiteX2" fmla="*/ 1884879 w 1886776"/>
                <a:gd name="connsiteY2" fmla="*/ 387994 h 3209758"/>
                <a:gd name="connsiteX3" fmla="*/ 1886776 w 1886776"/>
                <a:gd name="connsiteY3" fmla="*/ 388912 h 3209758"/>
                <a:gd name="connsiteX4" fmla="*/ 1886776 w 1886776"/>
                <a:gd name="connsiteY4" fmla="*/ 2820846 h 3209758"/>
                <a:gd name="connsiteX5" fmla="*/ 1884878 w 1886776"/>
                <a:gd name="connsiteY5" fmla="*/ 2821764 h 3209758"/>
                <a:gd name="connsiteX6" fmla="*/ 1292111 w 1886776"/>
                <a:gd name="connsiteY6" fmla="*/ 3118525 h 3209758"/>
                <a:gd name="connsiteX7" fmla="*/ 1184165 w 1886776"/>
                <a:gd name="connsiteY7" fmla="*/ 3209758 h 3209758"/>
                <a:gd name="connsiteX8" fmla="*/ 1080107 w 1886776"/>
                <a:gd name="connsiteY8" fmla="*/ 3118525 h 3209758"/>
                <a:gd name="connsiteX9" fmla="*/ 309815 w 1886776"/>
                <a:gd name="connsiteY9" fmla="*/ 2735873 h 3209758"/>
                <a:gd name="connsiteX10" fmla="*/ 0 w 1886776"/>
                <a:gd name="connsiteY10" fmla="*/ 2074878 h 3209758"/>
                <a:gd name="connsiteX11" fmla="*/ 0 w 1886776"/>
                <a:gd name="connsiteY11" fmla="*/ 1906283 h 3209758"/>
                <a:gd name="connsiteX12" fmla="*/ 0 w 1886776"/>
                <a:gd name="connsiteY12" fmla="*/ 1685168 h 3209758"/>
                <a:gd name="connsiteX13" fmla="*/ 0 w 1886776"/>
                <a:gd name="connsiteY13" fmla="*/ 1524590 h 3209758"/>
                <a:gd name="connsiteX14" fmla="*/ 0 w 1886776"/>
                <a:gd name="connsiteY14" fmla="*/ 1235988 h 3209758"/>
                <a:gd name="connsiteX15" fmla="*/ 0 w 1886776"/>
                <a:gd name="connsiteY15" fmla="*/ 1134881 h 3209758"/>
                <a:gd name="connsiteX16" fmla="*/ 309816 w 1886776"/>
                <a:gd name="connsiteY16" fmla="*/ 473886 h 3209758"/>
                <a:gd name="connsiteX17" fmla="*/ 1080108 w 1886776"/>
                <a:gd name="connsiteY17" fmla="*/ 91233 h 3209758"/>
                <a:gd name="connsiteX0" fmla="*/ 1884878 w 1976318"/>
                <a:gd name="connsiteY0" fmla="*/ 2821764 h 3209758"/>
                <a:gd name="connsiteX1" fmla="*/ 1292111 w 1976318"/>
                <a:gd name="connsiteY1" fmla="*/ 3118525 h 3209758"/>
                <a:gd name="connsiteX2" fmla="*/ 1184165 w 1976318"/>
                <a:gd name="connsiteY2" fmla="*/ 3209758 h 3209758"/>
                <a:gd name="connsiteX3" fmla="*/ 1080107 w 1976318"/>
                <a:gd name="connsiteY3" fmla="*/ 3118525 h 3209758"/>
                <a:gd name="connsiteX4" fmla="*/ 309815 w 1976318"/>
                <a:gd name="connsiteY4" fmla="*/ 2735873 h 3209758"/>
                <a:gd name="connsiteX5" fmla="*/ 0 w 1976318"/>
                <a:gd name="connsiteY5" fmla="*/ 2074878 h 3209758"/>
                <a:gd name="connsiteX6" fmla="*/ 0 w 1976318"/>
                <a:gd name="connsiteY6" fmla="*/ 1906283 h 3209758"/>
                <a:gd name="connsiteX7" fmla="*/ 0 w 1976318"/>
                <a:gd name="connsiteY7" fmla="*/ 1685168 h 3209758"/>
                <a:gd name="connsiteX8" fmla="*/ 0 w 1976318"/>
                <a:gd name="connsiteY8" fmla="*/ 1524590 h 3209758"/>
                <a:gd name="connsiteX9" fmla="*/ 0 w 1976318"/>
                <a:gd name="connsiteY9" fmla="*/ 1235988 h 3209758"/>
                <a:gd name="connsiteX10" fmla="*/ 0 w 1976318"/>
                <a:gd name="connsiteY10" fmla="*/ 1134881 h 3209758"/>
                <a:gd name="connsiteX11" fmla="*/ 309816 w 1976318"/>
                <a:gd name="connsiteY11" fmla="*/ 473886 h 3209758"/>
                <a:gd name="connsiteX12" fmla="*/ 1080108 w 1976318"/>
                <a:gd name="connsiteY12" fmla="*/ 91233 h 3209758"/>
                <a:gd name="connsiteX13" fmla="*/ 1188054 w 1976318"/>
                <a:gd name="connsiteY13" fmla="*/ 0 h 3209758"/>
                <a:gd name="connsiteX14" fmla="*/ 1292112 w 1976318"/>
                <a:gd name="connsiteY14" fmla="*/ 91233 h 3209758"/>
                <a:gd name="connsiteX15" fmla="*/ 1884879 w 1976318"/>
                <a:gd name="connsiteY15" fmla="*/ 387994 h 3209758"/>
                <a:gd name="connsiteX16" fmla="*/ 1886776 w 1976318"/>
                <a:gd name="connsiteY16" fmla="*/ 388912 h 3209758"/>
                <a:gd name="connsiteX17" fmla="*/ 1886776 w 1976318"/>
                <a:gd name="connsiteY17" fmla="*/ 2820846 h 3209758"/>
                <a:gd name="connsiteX18" fmla="*/ 1976318 w 1976318"/>
                <a:gd name="connsiteY18" fmla="*/ 2913204 h 3209758"/>
                <a:gd name="connsiteX0" fmla="*/ 1884878 w 1976318"/>
                <a:gd name="connsiteY0" fmla="*/ 2821764 h 3209758"/>
                <a:gd name="connsiteX1" fmla="*/ 1292111 w 1976318"/>
                <a:gd name="connsiteY1" fmla="*/ 3118525 h 3209758"/>
                <a:gd name="connsiteX2" fmla="*/ 1184165 w 1976318"/>
                <a:gd name="connsiteY2" fmla="*/ 3209758 h 3209758"/>
                <a:gd name="connsiteX3" fmla="*/ 1080107 w 1976318"/>
                <a:gd name="connsiteY3" fmla="*/ 3118525 h 3209758"/>
                <a:gd name="connsiteX4" fmla="*/ 309815 w 1976318"/>
                <a:gd name="connsiteY4" fmla="*/ 2735873 h 3209758"/>
                <a:gd name="connsiteX5" fmla="*/ 0 w 1976318"/>
                <a:gd name="connsiteY5" fmla="*/ 2074878 h 3209758"/>
                <a:gd name="connsiteX6" fmla="*/ 0 w 1976318"/>
                <a:gd name="connsiteY6" fmla="*/ 1906283 h 3209758"/>
                <a:gd name="connsiteX7" fmla="*/ 0 w 1976318"/>
                <a:gd name="connsiteY7" fmla="*/ 1685168 h 3209758"/>
                <a:gd name="connsiteX8" fmla="*/ 0 w 1976318"/>
                <a:gd name="connsiteY8" fmla="*/ 1524590 h 3209758"/>
                <a:gd name="connsiteX9" fmla="*/ 0 w 1976318"/>
                <a:gd name="connsiteY9" fmla="*/ 1235988 h 3209758"/>
                <a:gd name="connsiteX10" fmla="*/ 0 w 1976318"/>
                <a:gd name="connsiteY10" fmla="*/ 1134881 h 3209758"/>
                <a:gd name="connsiteX11" fmla="*/ 309816 w 1976318"/>
                <a:gd name="connsiteY11" fmla="*/ 473886 h 3209758"/>
                <a:gd name="connsiteX12" fmla="*/ 1080108 w 1976318"/>
                <a:gd name="connsiteY12" fmla="*/ 91233 h 3209758"/>
                <a:gd name="connsiteX13" fmla="*/ 1188054 w 1976318"/>
                <a:gd name="connsiteY13" fmla="*/ 0 h 3209758"/>
                <a:gd name="connsiteX14" fmla="*/ 1292112 w 1976318"/>
                <a:gd name="connsiteY14" fmla="*/ 91233 h 3209758"/>
                <a:gd name="connsiteX15" fmla="*/ 1884879 w 1976318"/>
                <a:gd name="connsiteY15" fmla="*/ 387994 h 3209758"/>
                <a:gd name="connsiteX16" fmla="*/ 1886776 w 1976318"/>
                <a:gd name="connsiteY16" fmla="*/ 388912 h 3209758"/>
                <a:gd name="connsiteX17" fmla="*/ 1976318 w 1976318"/>
                <a:gd name="connsiteY17" fmla="*/ 2913204 h 3209758"/>
                <a:gd name="connsiteX0" fmla="*/ 1884878 w 1886776"/>
                <a:gd name="connsiteY0" fmla="*/ 2821764 h 3209758"/>
                <a:gd name="connsiteX1" fmla="*/ 1292111 w 1886776"/>
                <a:gd name="connsiteY1" fmla="*/ 3118525 h 3209758"/>
                <a:gd name="connsiteX2" fmla="*/ 1184165 w 1886776"/>
                <a:gd name="connsiteY2" fmla="*/ 3209758 h 3209758"/>
                <a:gd name="connsiteX3" fmla="*/ 1080107 w 1886776"/>
                <a:gd name="connsiteY3" fmla="*/ 3118525 h 3209758"/>
                <a:gd name="connsiteX4" fmla="*/ 309815 w 1886776"/>
                <a:gd name="connsiteY4" fmla="*/ 2735873 h 3209758"/>
                <a:gd name="connsiteX5" fmla="*/ 0 w 1886776"/>
                <a:gd name="connsiteY5" fmla="*/ 2074878 h 3209758"/>
                <a:gd name="connsiteX6" fmla="*/ 0 w 1886776"/>
                <a:gd name="connsiteY6" fmla="*/ 1906283 h 3209758"/>
                <a:gd name="connsiteX7" fmla="*/ 0 w 1886776"/>
                <a:gd name="connsiteY7" fmla="*/ 1685168 h 3209758"/>
                <a:gd name="connsiteX8" fmla="*/ 0 w 1886776"/>
                <a:gd name="connsiteY8" fmla="*/ 1524590 h 3209758"/>
                <a:gd name="connsiteX9" fmla="*/ 0 w 1886776"/>
                <a:gd name="connsiteY9" fmla="*/ 1235988 h 3209758"/>
                <a:gd name="connsiteX10" fmla="*/ 0 w 1886776"/>
                <a:gd name="connsiteY10" fmla="*/ 1134881 h 3209758"/>
                <a:gd name="connsiteX11" fmla="*/ 309816 w 1886776"/>
                <a:gd name="connsiteY11" fmla="*/ 473886 h 3209758"/>
                <a:gd name="connsiteX12" fmla="*/ 1080108 w 1886776"/>
                <a:gd name="connsiteY12" fmla="*/ 91233 h 3209758"/>
                <a:gd name="connsiteX13" fmla="*/ 1188054 w 1886776"/>
                <a:gd name="connsiteY13" fmla="*/ 0 h 3209758"/>
                <a:gd name="connsiteX14" fmla="*/ 1292112 w 1886776"/>
                <a:gd name="connsiteY14" fmla="*/ 91233 h 3209758"/>
                <a:gd name="connsiteX15" fmla="*/ 1884879 w 1886776"/>
                <a:gd name="connsiteY15" fmla="*/ 387994 h 3209758"/>
                <a:gd name="connsiteX16" fmla="*/ 1886776 w 1886776"/>
                <a:gd name="connsiteY16" fmla="*/ 388912 h 3209758"/>
                <a:gd name="connsiteX0" fmla="*/ 1884878 w 1886776"/>
                <a:gd name="connsiteY0" fmla="*/ 2800249 h 3209758"/>
                <a:gd name="connsiteX1" fmla="*/ 1292111 w 1886776"/>
                <a:gd name="connsiteY1" fmla="*/ 3118525 h 3209758"/>
                <a:gd name="connsiteX2" fmla="*/ 1184165 w 1886776"/>
                <a:gd name="connsiteY2" fmla="*/ 3209758 h 3209758"/>
                <a:gd name="connsiteX3" fmla="*/ 1080107 w 1886776"/>
                <a:gd name="connsiteY3" fmla="*/ 3118525 h 3209758"/>
                <a:gd name="connsiteX4" fmla="*/ 309815 w 1886776"/>
                <a:gd name="connsiteY4" fmla="*/ 2735873 h 3209758"/>
                <a:gd name="connsiteX5" fmla="*/ 0 w 1886776"/>
                <a:gd name="connsiteY5" fmla="*/ 2074878 h 3209758"/>
                <a:gd name="connsiteX6" fmla="*/ 0 w 1886776"/>
                <a:gd name="connsiteY6" fmla="*/ 1906283 h 3209758"/>
                <a:gd name="connsiteX7" fmla="*/ 0 w 1886776"/>
                <a:gd name="connsiteY7" fmla="*/ 1685168 h 3209758"/>
                <a:gd name="connsiteX8" fmla="*/ 0 w 1886776"/>
                <a:gd name="connsiteY8" fmla="*/ 1524590 h 3209758"/>
                <a:gd name="connsiteX9" fmla="*/ 0 w 1886776"/>
                <a:gd name="connsiteY9" fmla="*/ 1235988 h 3209758"/>
                <a:gd name="connsiteX10" fmla="*/ 0 w 1886776"/>
                <a:gd name="connsiteY10" fmla="*/ 1134881 h 3209758"/>
                <a:gd name="connsiteX11" fmla="*/ 309816 w 1886776"/>
                <a:gd name="connsiteY11" fmla="*/ 473886 h 3209758"/>
                <a:gd name="connsiteX12" fmla="*/ 1080108 w 1886776"/>
                <a:gd name="connsiteY12" fmla="*/ 91233 h 3209758"/>
                <a:gd name="connsiteX13" fmla="*/ 1188054 w 1886776"/>
                <a:gd name="connsiteY13" fmla="*/ 0 h 3209758"/>
                <a:gd name="connsiteX14" fmla="*/ 1292112 w 1886776"/>
                <a:gd name="connsiteY14" fmla="*/ 91233 h 3209758"/>
                <a:gd name="connsiteX15" fmla="*/ 1884879 w 1886776"/>
                <a:gd name="connsiteY15" fmla="*/ 387994 h 3209758"/>
                <a:gd name="connsiteX16" fmla="*/ 1886776 w 1886776"/>
                <a:gd name="connsiteY16" fmla="*/ 388912 h 3209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6776" h="3209758">
                  <a:moveTo>
                    <a:pt x="1884878" y="2800249"/>
                  </a:moveTo>
                  <a:cubicBezTo>
                    <a:pt x="1697557" y="2879185"/>
                    <a:pt x="1485627" y="2968980"/>
                    <a:pt x="1292111" y="3118525"/>
                  </a:cubicBezTo>
                  <a:lnTo>
                    <a:pt x="1184165" y="3209758"/>
                  </a:lnTo>
                  <a:lnTo>
                    <a:pt x="1080107" y="3118525"/>
                  </a:lnTo>
                  <a:cubicBezTo>
                    <a:pt x="822085" y="2919132"/>
                    <a:pt x="531327" y="2864209"/>
                    <a:pt x="309815" y="2735873"/>
                  </a:cubicBezTo>
                  <a:cubicBezTo>
                    <a:pt x="96816" y="2586936"/>
                    <a:pt x="0" y="2416129"/>
                    <a:pt x="0" y="2074878"/>
                  </a:cubicBezTo>
                  <a:lnTo>
                    <a:pt x="0" y="1906283"/>
                  </a:lnTo>
                  <a:lnTo>
                    <a:pt x="0" y="1685168"/>
                  </a:lnTo>
                  <a:lnTo>
                    <a:pt x="0" y="1524590"/>
                  </a:lnTo>
                  <a:lnTo>
                    <a:pt x="0" y="1235988"/>
                  </a:lnTo>
                  <a:lnTo>
                    <a:pt x="0" y="1134881"/>
                  </a:lnTo>
                  <a:cubicBezTo>
                    <a:pt x="0" y="793630"/>
                    <a:pt x="96817" y="622823"/>
                    <a:pt x="309816" y="473886"/>
                  </a:cubicBezTo>
                  <a:cubicBezTo>
                    <a:pt x="531329" y="345550"/>
                    <a:pt x="822086" y="290627"/>
                    <a:pt x="1080108" y="91233"/>
                  </a:cubicBezTo>
                  <a:lnTo>
                    <a:pt x="1188054" y="0"/>
                  </a:lnTo>
                  <a:lnTo>
                    <a:pt x="1292112" y="91233"/>
                  </a:lnTo>
                  <a:cubicBezTo>
                    <a:pt x="1485628" y="240778"/>
                    <a:pt x="1697559" y="309059"/>
                    <a:pt x="1884879" y="387994"/>
                  </a:cubicBezTo>
                  <a:lnTo>
                    <a:pt x="1886776" y="388912"/>
                  </a:ln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5" name="TextBox 14">
            <a:extLst>
              <a:ext uri="{FF2B5EF4-FFF2-40B4-BE49-F238E27FC236}">
                <a16:creationId xmlns:a16="http://schemas.microsoft.com/office/drawing/2014/main" id="{F58A2331-41EA-E3C1-C03A-8520F45897AA}"/>
              </a:ext>
            </a:extLst>
          </p:cNvPr>
          <p:cNvSpPr txBox="1"/>
          <p:nvPr/>
        </p:nvSpPr>
        <p:spPr>
          <a:xfrm>
            <a:off x="3613455" y="2927927"/>
            <a:ext cx="5261748" cy="2977573"/>
          </a:xfrm>
          <a:prstGeom prst="rect">
            <a:avLst/>
          </a:prstGeom>
        </p:spPr>
        <p:txBody>
          <a:bodyPr vert="horz" lIns="91440" tIns="45720" rIns="91440" bIns="45720" rtlCol="0" anchor="b">
            <a:normAutofit/>
          </a:bodyPr>
          <a:lstStyle/>
          <a:p>
            <a:pPr marL="0" algn="l" rtl="0" eaLnBrk="1" latinLnBrk="0" hangingPunct="1">
              <a:spcAft>
                <a:spcPts val="600"/>
              </a:spcAft>
            </a:pPr>
            <a:r>
              <a:rPr lang="en-US" sz="1800" kern="1200" dirty="0">
                <a:solidFill>
                  <a:srgbClr val="000000"/>
                </a:solidFill>
                <a:effectLst/>
                <a:latin typeface="Goudy Old Style" panose="02020502050305020303" pitchFamily="18" charset="0"/>
                <a:ea typeface="+mn-ea"/>
                <a:cs typeface="+mn-cs"/>
              </a:rPr>
              <a:t>I believe I will be able to visit Sentosa Island in the next 5 to 6 years, once I have the time and resources to experience this amazing destination.</a:t>
            </a:r>
            <a:endParaRPr lang="ru-RU" dirty="0">
              <a:effectLst/>
            </a:endParaRPr>
          </a:p>
        </p:txBody>
      </p:sp>
      <p:sp>
        <p:nvSpPr>
          <p:cNvPr id="16" name="TextBox 15">
            <a:extLst>
              <a:ext uri="{FF2B5EF4-FFF2-40B4-BE49-F238E27FC236}">
                <a16:creationId xmlns:a16="http://schemas.microsoft.com/office/drawing/2014/main" id="{E40519DB-91CD-A1C1-A76F-C96EB3D36747}"/>
              </a:ext>
            </a:extLst>
          </p:cNvPr>
          <p:cNvSpPr txBox="1"/>
          <p:nvPr/>
        </p:nvSpPr>
        <p:spPr>
          <a:xfrm>
            <a:off x="6764215" y="673240"/>
            <a:ext cx="4752871" cy="3539430"/>
          </a:xfrm>
          <a:prstGeom prst="rect">
            <a:avLst/>
          </a:prstGeom>
          <a:noFill/>
        </p:spPr>
        <p:txBody>
          <a:bodyPr wrap="square" rtlCol="0">
            <a:spAutoFit/>
          </a:bodyPr>
          <a:lstStyle/>
          <a:p>
            <a:pPr>
              <a:spcAft>
                <a:spcPts val="600"/>
              </a:spcAft>
            </a:pPr>
            <a:r>
              <a:rPr lang="en-US" sz="3200" dirty="0">
                <a:solidFill>
                  <a:schemeClr val="tx2"/>
                </a:solidFill>
              </a:rPr>
              <a:t>I want to visit Sentosa Island because it is one of the most ultra-developed islands in the world, offering world-class attractions, luxury resorts, and exciting entertainment.</a:t>
            </a:r>
          </a:p>
        </p:txBody>
      </p:sp>
    </p:spTree>
    <p:extLst>
      <p:ext uri="{BB962C8B-B14F-4D97-AF65-F5344CB8AC3E}">
        <p14:creationId xmlns:p14="http://schemas.microsoft.com/office/powerpoint/2010/main" val="16557042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wipe(down)">
                                      <p:cBhvr>
                                        <p:cTn id="7"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CDCB4787-7D6C-CD6E-7261-7B3C7A9DF81E}"/>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28" name="Freeform: Shape 27">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29">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33" name="Rectangle 32">
            <a:extLst>
              <a:ext uri="{FF2B5EF4-FFF2-40B4-BE49-F238E27FC236}">
                <a16:creationId xmlns:a16="http://schemas.microsoft.com/office/drawing/2014/main" id="{7B49DDE3-D095-6B49-8468-C97AFBEC5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FE99823-43D1-55B7-912F-F4D804E1889D}"/>
              </a:ext>
            </a:extLst>
          </p:cNvPr>
          <p:cNvSpPr>
            <a:spLocks noGrp="1"/>
          </p:cNvSpPr>
          <p:nvPr>
            <p:ph type="title"/>
          </p:nvPr>
        </p:nvSpPr>
        <p:spPr>
          <a:xfrm>
            <a:off x="960120" y="959587"/>
            <a:ext cx="5280912" cy="1507397"/>
          </a:xfrm>
        </p:spPr>
        <p:txBody>
          <a:bodyPr vert="horz" lIns="91440" tIns="45720" rIns="91440" bIns="45720" rtlCol="0" anchor="ctr">
            <a:normAutofit/>
          </a:bodyPr>
          <a:lstStyle/>
          <a:p>
            <a:r>
              <a:rPr lang="en-US" sz="4000" kern="1200" dirty="0">
                <a:solidFill>
                  <a:schemeClr val="tx2"/>
                </a:solidFill>
                <a:latin typeface="+mj-lt"/>
                <a:ea typeface="+mj-ea"/>
                <a:cs typeface="+mj-cs"/>
              </a:rPr>
              <a:t>Fun Fact about Socotra Island</a:t>
            </a:r>
          </a:p>
        </p:txBody>
      </p:sp>
      <p:sp>
        <p:nvSpPr>
          <p:cNvPr id="6" name="Text Placeholder 5">
            <a:extLst>
              <a:ext uri="{FF2B5EF4-FFF2-40B4-BE49-F238E27FC236}">
                <a16:creationId xmlns:a16="http://schemas.microsoft.com/office/drawing/2014/main" id="{71C1CFB9-B13F-F52F-B046-5540CF9DFBFA}"/>
              </a:ext>
            </a:extLst>
          </p:cNvPr>
          <p:cNvSpPr>
            <a:spLocks noGrp="1"/>
          </p:cNvSpPr>
          <p:nvPr>
            <p:ph type="body" sz="half" idx="2"/>
          </p:nvPr>
        </p:nvSpPr>
        <p:spPr>
          <a:xfrm>
            <a:off x="967488" y="2844800"/>
            <a:ext cx="5280912" cy="3060701"/>
          </a:xfrm>
        </p:spPr>
        <p:txBody>
          <a:bodyPr vert="horz" lIns="91440" tIns="45720" rIns="91440" bIns="45720" rtlCol="0" anchor="t">
            <a:normAutofit/>
          </a:bodyPr>
          <a:lstStyle/>
          <a:p>
            <a:r>
              <a:rPr lang="en-US" sz="2000" dirty="0"/>
              <a:t>Socotra is home to the dragon’s blood tree, which looks like an upside-down umbrella and produces red sap that was once believed to be the blood of dragons</a:t>
            </a:r>
          </a:p>
        </p:txBody>
      </p:sp>
      <p:pic>
        <p:nvPicPr>
          <p:cNvPr id="9" name="Content Placeholder 8" descr="A tree with a large root system&#10;&#10;Description automatically generated">
            <a:extLst>
              <a:ext uri="{FF2B5EF4-FFF2-40B4-BE49-F238E27FC236}">
                <a16:creationId xmlns:a16="http://schemas.microsoft.com/office/drawing/2014/main" id="{F4F53922-646F-1F17-9099-21EAFA05BB7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30739" r="19928" b="-2"/>
          <a:stretch/>
        </p:blipFill>
        <p:spPr>
          <a:xfrm>
            <a:off x="7108215" y="805232"/>
            <a:ext cx="3876811" cy="5245563"/>
          </a:xfrm>
          <a:custGeom>
            <a:avLst/>
            <a:gdLst/>
            <a:ahLst/>
            <a:cxnLst/>
            <a:rect l="l" t="t" r="r" b="b"/>
            <a:pathLst>
              <a:path w="3876811" h="5245563">
                <a:moveTo>
                  <a:pt x="1941583" y="0"/>
                </a:moveTo>
                <a:lnTo>
                  <a:pt x="2111641" y="149097"/>
                </a:lnTo>
                <a:cubicBezTo>
                  <a:pt x="2533315" y="474958"/>
                  <a:pt x="3008487" y="564716"/>
                  <a:pt x="3370493" y="774451"/>
                </a:cubicBezTo>
                <a:cubicBezTo>
                  <a:pt x="3718590" y="1017851"/>
                  <a:pt x="3876811" y="1296993"/>
                  <a:pt x="3876811" y="1854684"/>
                </a:cubicBezTo>
                <a:lnTo>
                  <a:pt x="3876811" y="2019920"/>
                </a:lnTo>
                <a:lnTo>
                  <a:pt x="3876811" y="2491569"/>
                </a:lnTo>
                <a:lnTo>
                  <a:pt x="3876811" y="2753995"/>
                </a:lnTo>
                <a:lnTo>
                  <a:pt x="3876811" y="3115353"/>
                </a:lnTo>
                <a:lnTo>
                  <a:pt x="3876811" y="3390879"/>
                </a:lnTo>
                <a:cubicBezTo>
                  <a:pt x="3876811" y="3948571"/>
                  <a:pt x="3718588" y="4227713"/>
                  <a:pt x="3370493" y="4471114"/>
                </a:cubicBezTo>
                <a:cubicBezTo>
                  <a:pt x="3008484" y="4680847"/>
                  <a:pt x="2533312" y="4770605"/>
                  <a:pt x="2111639" y="5096465"/>
                </a:cubicBezTo>
                <a:lnTo>
                  <a:pt x="1935228" y="5245563"/>
                </a:lnTo>
                <a:lnTo>
                  <a:pt x="1765171" y="5096465"/>
                </a:lnTo>
                <a:cubicBezTo>
                  <a:pt x="1343496" y="4770605"/>
                  <a:pt x="868325" y="4680847"/>
                  <a:pt x="506317" y="4471114"/>
                </a:cubicBezTo>
                <a:cubicBezTo>
                  <a:pt x="158223" y="4227713"/>
                  <a:pt x="0" y="3948571"/>
                  <a:pt x="0" y="3390879"/>
                </a:cubicBezTo>
                <a:lnTo>
                  <a:pt x="0" y="3115353"/>
                </a:lnTo>
                <a:lnTo>
                  <a:pt x="0" y="2753995"/>
                </a:lnTo>
                <a:lnTo>
                  <a:pt x="0" y="2491569"/>
                </a:lnTo>
                <a:lnTo>
                  <a:pt x="0" y="2019920"/>
                </a:lnTo>
                <a:lnTo>
                  <a:pt x="0" y="1854684"/>
                </a:lnTo>
                <a:cubicBezTo>
                  <a:pt x="0" y="1296993"/>
                  <a:pt x="158224" y="1017851"/>
                  <a:pt x="506318" y="774451"/>
                </a:cubicBezTo>
                <a:cubicBezTo>
                  <a:pt x="868327" y="564716"/>
                  <a:pt x="1343498" y="474958"/>
                  <a:pt x="1765173" y="149097"/>
                </a:cubicBezTo>
                <a:close/>
              </a:path>
            </a:pathLst>
          </a:custGeom>
        </p:spPr>
      </p:pic>
      <p:sp>
        <p:nvSpPr>
          <p:cNvPr id="35" name="Freeform: Shape 34">
            <a:extLst>
              <a:ext uri="{FF2B5EF4-FFF2-40B4-BE49-F238E27FC236}">
                <a16:creationId xmlns:a16="http://schemas.microsoft.com/office/drawing/2014/main" id="{C3CA578B-5FA2-42B3-85A7-E78AFE06B4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39448" y="720724"/>
            <a:ext cx="4014345" cy="5414576"/>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82900" h="5795027">
                <a:moveTo>
                  <a:pt x="2144960" y="0"/>
                </a:moveTo>
                <a:lnTo>
                  <a:pt x="2332832" y="164715"/>
                </a:lnTo>
                <a:cubicBezTo>
                  <a:pt x="2798675" y="524709"/>
                  <a:pt x="3323620" y="623869"/>
                  <a:pt x="3723546" y="855573"/>
                </a:cubicBezTo>
                <a:cubicBezTo>
                  <a:pt x="4108105" y="1124469"/>
                  <a:pt x="4282900" y="1432851"/>
                  <a:pt x="4282900" y="2048959"/>
                </a:cubicBezTo>
                <a:lnTo>
                  <a:pt x="4282900" y="2231503"/>
                </a:lnTo>
                <a:lnTo>
                  <a:pt x="4282900" y="2752557"/>
                </a:lnTo>
                <a:lnTo>
                  <a:pt x="4282900" y="3042471"/>
                </a:lnTo>
                <a:lnTo>
                  <a:pt x="4282900" y="3441681"/>
                </a:lnTo>
                <a:lnTo>
                  <a:pt x="4282900" y="3746068"/>
                </a:lnTo>
                <a:cubicBezTo>
                  <a:pt x="4282900" y="4362177"/>
                  <a:pt x="4108103" y="4670559"/>
                  <a:pt x="3723546" y="4939455"/>
                </a:cubicBezTo>
                <a:cubicBezTo>
                  <a:pt x="3323617" y="5171158"/>
                  <a:pt x="2798672" y="527031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close/>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254051497"/>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circle(in)">
                                      <p:cBhvr>
                                        <p:cTn id="7" dur="20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632DB1FA-D512-88F0-F587-7BDFEF0408B8}"/>
            </a:ext>
          </a:extLst>
        </p:cNvPr>
        <p:cNvGrpSpPr/>
        <p:nvPr/>
      </p:nvGrpSpPr>
      <p:grpSpPr>
        <a:xfrm>
          <a:off x="0" y="0"/>
          <a:ext cx="0" cy="0"/>
          <a:chOff x="0" y="0"/>
          <a:chExt cx="0" cy="0"/>
        </a:xfrm>
      </p:grpSpPr>
      <p:grpSp>
        <p:nvGrpSpPr>
          <p:cNvPr id="21" name="Group 20">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22" name="Freeform: Shape 21">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27" name="Rectangle 26">
            <a:extLst>
              <a:ext uri="{FF2B5EF4-FFF2-40B4-BE49-F238E27FC236}">
                <a16:creationId xmlns:a16="http://schemas.microsoft.com/office/drawing/2014/main" id="{C97A591E-863D-46C2-AEA3-E26C1714C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F034C8C-1C52-A142-B583-4E8C4B25B2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831057"/>
            <a:ext cx="3151640" cy="5028431"/>
            <a:chOff x="9040360" y="1829569"/>
            <a:chExt cx="3151640" cy="5028431"/>
          </a:xfrm>
        </p:grpSpPr>
        <p:grpSp>
          <p:nvGrpSpPr>
            <p:cNvPr id="30" name="Group 29">
              <a:extLst>
                <a:ext uri="{FF2B5EF4-FFF2-40B4-BE49-F238E27FC236}">
                  <a16:creationId xmlns:a16="http://schemas.microsoft.com/office/drawing/2014/main" id="{B68200D7-5B67-1D42-BC3B-7D00F4E2CF0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9040360" y="1912383"/>
              <a:ext cx="3151640" cy="4945617"/>
              <a:chOff x="9040360" y="1912383"/>
              <a:chExt cx="3151640" cy="4945617"/>
            </a:xfrm>
          </p:grpSpPr>
          <p:sp>
            <p:nvSpPr>
              <p:cNvPr id="32" name="Freeform: Shape 16">
                <a:extLst>
                  <a:ext uri="{FF2B5EF4-FFF2-40B4-BE49-F238E27FC236}">
                    <a16:creationId xmlns:a16="http://schemas.microsoft.com/office/drawing/2014/main" id="{06A2AC6A-4127-4642-A09C-231AA7BEA0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01565" y="4566630"/>
                <a:ext cx="2249810" cy="2291370"/>
              </a:xfrm>
              <a:custGeom>
                <a:avLst/>
                <a:gdLst>
                  <a:gd name="connsiteX0" fmla="*/ 1126749 w 2249810"/>
                  <a:gd name="connsiteY0" fmla="*/ 0 h 2291370"/>
                  <a:gd name="connsiteX1" fmla="*/ 1225438 w 2249810"/>
                  <a:gd name="connsiteY1" fmla="*/ 86525 h 2291370"/>
                  <a:gd name="connsiteX2" fmla="*/ 1955981 w 2249810"/>
                  <a:gd name="connsiteY2" fmla="*/ 449433 h 2291370"/>
                  <a:gd name="connsiteX3" fmla="*/ 2249810 w 2249810"/>
                  <a:gd name="connsiteY3" fmla="*/ 1076320 h 2291370"/>
                  <a:gd name="connsiteX4" fmla="*/ 2249810 w 2249810"/>
                  <a:gd name="connsiteY4" fmla="*/ 1172210 h 2291370"/>
                  <a:gd name="connsiteX5" fmla="*/ 2249810 w 2249810"/>
                  <a:gd name="connsiteY5" fmla="*/ 1445920 h 2291370"/>
                  <a:gd name="connsiteX6" fmla="*/ 2249810 w 2249810"/>
                  <a:gd name="connsiteY6" fmla="*/ 1598212 h 2291370"/>
                  <a:gd name="connsiteX7" fmla="*/ 2249810 w 2249810"/>
                  <a:gd name="connsiteY7" fmla="*/ 1807917 h 2291370"/>
                  <a:gd name="connsiteX8" fmla="*/ 2249810 w 2249810"/>
                  <a:gd name="connsiteY8" fmla="*/ 1967812 h 2291370"/>
                  <a:gd name="connsiteX9" fmla="*/ 2210104 w 2249810"/>
                  <a:gd name="connsiteY9" fmla="*/ 2271144 h 2291370"/>
                  <a:gd name="connsiteX10" fmla="*/ 2202000 w 2249810"/>
                  <a:gd name="connsiteY10" fmla="*/ 2291370 h 2291370"/>
                  <a:gd name="connsiteX11" fmla="*/ 47809 w 2249810"/>
                  <a:gd name="connsiteY11" fmla="*/ 2291370 h 2291370"/>
                  <a:gd name="connsiteX12" fmla="*/ 39705 w 2249810"/>
                  <a:gd name="connsiteY12" fmla="*/ 2271144 h 2291370"/>
                  <a:gd name="connsiteX13" fmla="*/ 0 w 2249810"/>
                  <a:gd name="connsiteY13" fmla="*/ 1967812 h 2291370"/>
                  <a:gd name="connsiteX14" fmla="*/ 0 w 2249810"/>
                  <a:gd name="connsiteY14" fmla="*/ 1807917 h 2291370"/>
                  <a:gd name="connsiteX15" fmla="*/ 0 w 2249810"/>
                  <a:gd name="connsiteY15" fmla="*/ 1598212 h 2291370"/>
                  <a:gd name="connsiteX16" fmla="*/ 0 w 2249810"/>
                  <a:gd name="connsiteY16" fmla="*/ 1445920 h 2291370"/>
                  <a:gd name="connsiteX17" fmla="*/ 0 w 2249810"/>
                  <a:gd name="connsiteY17" fmla="*/ 1172210 h 2291370"/>
                  <a:gd name="connsiteX18" fmla="*/ 0 w 2249810"/>
                  <a:gd name="connsiteY18" fmla="*/ 1076320 h 2291370"/>
                  <a:gd name="connsiteX19" fmla="*/ 293829 w 2249810"/>
                  <a:gd name="connsiteY19" fmla="*/ 449433 h 2291370"/>
                  <a:gd name="connsiteX20" fmla="*/ 1024373 w 2249810"/>
                  <a:gd name="connsiteY20" fmla="*/ 86525 h 229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1370">
                    <a:moveTo>
                      <a:pt x="1126749" y="0"/>
                    </a:moveTo>
                    <a:lnTo>
                      <a:pt x="1225438" y="86525"/>
                    </a:lnTo>
                    <a:cubicBezTo>
                      <a:pt x="1470146" y="275630"/>
                      <a:pt x="1745900" y="327719"/>
                      <a:pt x="1955981" y="449433"/>
                    </a:cubicBezTo>
                    <a:cubicBezTo>
                      <a:pt x="2157990" y="590684"/>
                      <a:pt x="2249810" y="752678"/>
                      <a:pt x="2249810" y="1076320"/>
                    </a:cubicBezTo>
                    <a:lnTo>
                      <a:pt x="2249810" y="1172210"/>
                    </a:lnTo>
                    <a:lnTo>
                      <a:pt x="2249810" y="1445920"/>
                    </a:lnTo>
                    <a:lnTo>
                      <a:pt x="2249810" y="1598212"/>
                    </a:lnTo>
                    <a:lnTo>
                      <a:pt x="2249810" y="1807917"/>
                    </a:lnTo>
                    <a:lnTo>
                      <a:pt x="2249810" y="1967812"/>
                    </a:lnTo>
                    <a:cubicBezTo>
                      <a:pt x="2249810" y="2089178"/>
                      <a:pt x="2236898" y="2187812"/>
                      <a:pt x="2210104" y="2271144"/>
                    </a:cubicBezTo>
                    <a:lnTo>
                      <a:pt x="2202000" y="2291370"/>
                    </a:lnTo>
                    <a:lnTo>
                      <a:pt x="47809" y="2291370"/>
                    </a:lnTo>
                    <a:lnTo>
                      <a:pt x="39705" y="2271144"/>
                    </a:lnTo>
                    <a:cubicBezTo>
                      <a:pt x="12912" y="2187812"/>
                      <a:pt x="0" y="2089178"/>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3"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14">
                <a:extLst>
                  <a:ext uri="{FF2B5EF4-FFF2-40B4-BE49-F238E27FC236}">
                    <a16:creationId xmlns:a16="http://schemas.microsoft.com/office/drawing/2014/main" id="{0F3FBD3E-D69C-EB4E-BA48-BC2213AF7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66429" y="1912383"/>
                <a:ext cx="1825571" cy="3044131"/>
              </a:xfrm>
              <a:custGeom>
                <a:avLst/>
                <a:gdLst>
                  <a:gd name="connsiteX0" fmla="*/ 1126749 w 1825571"/>
                  <a:gd name="connsiteY0" fmla="*/ 0 h 3044131"/>
                  <a:gd name="connsiteX1" fmla="*/ 1225438 w 1825571"/>
                  <a:gd name="connsiteY1" fmla="*/ 86525 h 3044131"/>
                  <a:gd name="connsiteX2" fmla="*/ 1787618 w 1825571"/>
                  <a:gd name="connsiteY2" fmla="*/ 367973 h 3044131"/>
                  <a:gd name="connsiteX3" fmla="*/ 1825571 w 1825571"/>
                  <a:gd name="connsiteY3" fmla="*/ 386337 h 3044131"/>
                  <a:gd name="connsiteX4" fmla="*/ 1825571 w 1825571"/>
                  <a:gd name="connsiteY4" fmla="*/ 2657795 h 3044131"/>
                  <a:gd name="connsiteX5" fmla="*/ 1787617 w 1825571"/>
                  <a:gd name="connsiteY5" fmla="*/ 2676158 h 3044131"/>
                  <a:gd name="connsiteX6" fmla="*/ 1225437 w 1825571"/>
                  <a:gd name="connsiteY6" fmla="*/ 2957606 h 3044131"/>
                  <a:gd name="connsiteX7" fmla="*/ 1123061 w 1825571"/>
                  <a:gd name="connsiteY7" fmla="*/ 3044131 h 3044131"/>
                  <a:gd name="connsiteX8" fmla="*/ 1024372 w 1825571"/>
                  <a:gd name="connsiteY8" fmla="*/ 2957606 h 3044131"/>
                  <a:gd name="connsiteX9" fmla="*/ 293828 w 1825571"/>
                  <a:gd name="connsiteY9" fmla="*/ 2594699 h 3044131"/>
                  <a:gd name="connsiteX10" fmla="*/ 0 w 1825571"/>
                  <a:gd name="connsiteY10" fmla="*/ 1967812 h 3044131"/>
                  <a:gd name="connsiteX11" fmla="*/ 0 w 1825571"/>
                  <a:gd name="connsiteY11" fmla="*/ 1807917 h 3044131"/>
                  <a:gd name="connsiteX12" fmla="*/ 0 w 1825571"/>
                  <a:gd name="connsiteY12" fmla="*/ 1598212 h 3044131"/>
                  <a:gd name="connsiteX13" fmla="*/ 0 w 1825571"/>
                  <a:gd name="connsiteY13" fmla="*/ 1445920 h 3044131"/>
                  <a:gd name="connsiteX14" fmla="*/ 0 w 1825571"/>
                  <a:gd name="connsiteY14" fmla="*/ 1172210 h 3044131"/>
                  <a:gd name="connsiteX15" fmla="*/ 0 w 1825571"/>
                  <a:gd name="connsiteY15" fmla="*/ 1076320 h 3044131"/>
                  <a:gd name="connsiteX16" fmla="*/ 293829 w 1825571"/>
                  <a:gd name="connsiteY16" fmla="*/ 449433 h 3044131"/>
                  <a:gd name="connsiteX17" fmla="*/ 1024373 w 1825571"/>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25571" h="3044131">
                    <a:moveTo>
                      <a:pt x="1126749" y="0"/>
                    </a:moveTo>
                    <a:lnTo>
                      <a:pt x="1225438" y="86525"/>
                    </a:lnTo>
                    <a:cubicBezTo>
                      <a:pt x="1408969" y="228354"/>
                      <a:pt x="1609963" y="293111"/>
                      <a:pt x="1787618" y="367973"/>
                    </a:cubicBezTo>
                    <a:lnTo>
                      <a:pt x="1825571" y="386337"/>
                    </a:lnTo>
                    <a:lnTo>
                      <a:pt x="1825571" y="2657795"/>
                    </a:lnTo>
                    <a:lnTo>
                      <a:pt x="1787617" y="2676158"/>
                    </a:lnTo>
                    <a:cubicBezTo>
                      <a:pt x="1609961" y="2751020"/>
                      <a:pt x="1408967" y="2815777"/>
                      <a:pt x="1225437"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3"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15">
                <a:extLst>
                  <a:ext uri="{FF2B5EF4-FFF2-40B4-BE49-F238E27FC236}">
                    <a16:creationId xmlns:a16="http://schemas.microsoft.com/office/drawing/2014/main" id="{EE755D87-FE5C-C54D-92F3-53A2F425AD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040360" y="4483816"/>
                <a:ext cx="2372219" cy="2366675"/>
              </a:xfrm>
              <a:custGeom>
                <a:avLst/>
                <a:gdLst>
                  <a:gd name="connsiteX0" fmla="*/ 1188054 w 2372219"/>
                  <a:gd name="connsiteY0" fmla="*/ 0 h 2366675"/>
                  <a:gd name="connsiteX1" fmla="*/ 1292112 w 2372219"/>
                  <a:gd name="connsiteY1" fmla="*/ 91233 h 2366675"/>
                  <a:gd name="connsiteX2" fmla="*/ 2062403 w 2372219"/>
                  <a:gd name="connsiteY2" fmla="*/ 473886 h 2366675"/>
                  <a:gd name="connsiteX3" fmla="*/ 2372219 w 2372219"/>
                  <a:gd name="connsiteY3" fmla="*/ 1134881 h 2366675"/>
                  <a:gd name="connsiteX4" fmla="*/ 2372219 w 2372219"/>
                  <a:gd name="connsiteY4" fmla="*/ 1235988 h 2366675"/>
                  <a:gd name="connsiteX5" fmla="*/ 2372219 w 2372219"/>
                  <a:gd name="connsiteY5" fmla="*/ 1524590 h 2366675"/>
                  <a:gd name="connsiteX6" fmla="*/ 2372219 w 2372219"/>
                  <a:gd name="connsiteY6" fmla="*/ 1685168 h 2366675"/>
                  <a:gd name="connsiteX7" fmla="*/ 2372219 w 2372219"/>
                  <a:gd name="connsiteY7" fmla="*/ 1906283 h 2366675"/>
                  <a:gd name="connsiteX8" fmla="*/ 2372219 w 2372219"/>
                  <a:gd name="connsiteY8" fmla="*/ 2074878 h 2366675"/>
                  <a:gd name="connsiteX9" fmla="*/ 2353763 w 2372219"/>
                  <a:gd name="connsiteY9" fmla="*/ 2301179 h 2366675"/>
                  <a:gd name="connsiteX10" fmla="*/ 2337371 w 2372219"/>
                  <a:gd name="connsiteY10" fmla="*/ 2366675 h 2366675"/>
                  <a:gd name="connsiteX11" fmla="*/ 34848 w 2372219"/>
                  <a:gd name="connsiteY11" fmla="*/ 2366675 h 2366675"/>
                  <a:gd name="connsiteX12" fmla="*/ 18456 w 2372219"/>
                  <a:gd name="connsiteY12" fmla="*/ 2301179 h 2366675"/>
                  <a:gd name="connsiteX13" fmla="*/ 0 w 2372219"/>
                  <a:gd name="connsiteY13" fmla="*/ 2074878 h 2366675"/>
                  <a:gd name="connsiteX14" fmla="*/ 0 w 2372219"/>
                  <a:gd name="connsiteY14" fmla="*/ 1906283 h 2366675"/>
                  <a:gd name="connsiteX15" fmla="*/ 0 w 2372219"/>
                  <a:gd name="connsiteY15" fmla="*/ 1685168 h 2366675"/>
                  <a:gd name="connsiteX16" fmla="*/ 0 w 2372219"/>
                  <a:gd name="connsiteY16" fmla="*/ 1524590 h 2366675"/>
                  <a:gd name="connsiteX17" fmla="*/ 0 w 2372219"/>
                  <a:gd name="connsiteY17" fmla="*/ 1235988 h 2366675"/>
                  <a:gd name="connsiteX18" fmla="*/ 0 w 2372219"/>
                  <a:gd name="connsiteY18" fmla="*/ 1134881 h 2366675"/>
                  <a:gd name="connsiteX19" fmla="*/ 309816 w 2372219"/>
                  <a:gd name="connsiteY19" fmla="*/ 473886 h 2366675"/>
                  <a:gd name="connsiteX20" fmla="*/ 1080108 w 2372219"/>
                  <a:gd name="connsiteY20" fmla="*/ 91233 h 2366675"/>
                  <a:gd name="connsiteX0" fmla="*/ 2337371 w 2428811"/>
                  <a:gd name="connsiteY0" fmla="*/ 2366675 h 2458115"/>
                  <a:gd name="connsiteX1" fmla="*/ 34848 w 2428811"/>
                  <a:gd name="connsiteY1" fmla="*/ 2366675 h 2458115"/>
                  <a:gd name="connsiteX2" fmla="*/ 18456 w 2428811"/>
                  <a:gd name="connsiteY2" fmla="*/ 2301179 h 2458115"/>
                  <a:gd name="connsiteX3" fmla="*/ 0 w 2428811"/>
                  <a:gd name="connsiteY3" fmla="*/ 2074878 h 2458115"/>
                  <a:gd name="connsiteX4" fmla="*/ 0 w 2428811"/>
                  <a:gd name="connsiteY4" fmla="*/ 1906283 h 2458115"/>
                  <a:gd name="connsiteX5" fmla="*/ 0 w 2428811"/>
                  <a:gd name="connsiteY5" fmla="*/ 1685168 h 2458115"/>
                  <a:gd name="connsiteX6" fmla="*/ 0 w 2428811"/>
                  <a:gd name="connsiteY6" fmla="*/ 1524590 h 2458115"/>
                  <a:gd name="connsiteX7" fmla="*/ 0 w 2428811"/>
                  <a:gd name="connsiteY7" fmla="*/ 1235988 h 2458115"/>
                  <a:gd name="connsiteX8" fmla="*/ 0 w 2428811"/>
                  <a:gd name="connsiteY8" fmla="*/ 1134881 h 2458115"/>
                  <a:gd name="connsiteX9" fmla="*/ 309816 w 2428811"/>
                  <a:gd name="connsiteY9" fmla="*/ 473886 h 2458115"/>
                  <a:gd name="connsiteX10" fmla="*/ 1080108 w 2428811"/>
                  <a:gd name="connsiteY10" fmla="*/ 91233 h 2458115"/>
                  <a:gd name="connsiteX11" fmla="*/ 1188054 w 2428811"/>
                  <a:gd name="connsiteY11" fmla="*/ 0 h 2458115"/>
                  <a:gd name="connsiteX12" fmla="*/ 1292112 w 2428811"/>
                  <a:gd name="connsiteY12" fmla="*/ 91233 h 2458115"/>
                  <a:gd name="connsiteX13" fmla="*/ 2062403 w 2428811"/>
                  <a:gd name="connsiteY13" fmla="*/ 473886 h 2458115"/>
                  <a:gd name="connsiteX14" fmla="*/ 2372219 w 2428811"/>
                  <a:gd name="connsiteY14" fmla="*/ 1134881 h 2458115"/>
                  <a:gd name="connsiteX15" fmla="*/ 2372219 w 2428811"/>
                  <a:gd name="connsiteY15" fmla="*/ 1235988 h 2458115"/>
                  <a:gd name="connsiteX16" fmla="*/ 2372219 w 2428811"/>
                  <a:gd name="connsiteY16" fmla="*/ 1524590 h 2458115"/>
                  <a:gd name="connsiteX17" fmla="*/ 2372219 w 2428811"/>
                  <a:gd name="connsiteY17" fmla="*/ 1685168 h 2458115"/>
                  <a:gd name="connsiteX18" fmla="*/ 2372219 w 2428811"/>
                  <a:gd name="connsiteY18" fmla="*/ 1906283 h 2458115"/>
                  <a:gd name="connsiteX19" fmla="*/ 2372219 w 2428811"/>
                  <a:gd name="connsiteY19" fmla="*/ 2074878 h 2458115"/>
                  <a:gd name="connsiteX20" fmla="*/ 2353763 w 2428811"/>
                  <a:gd name="connsiteY20" fmla="*/ 2301179 h 2458115"/>
                  <a:gd name="connsiteX21" fmla="*/ 2428811 w 2428811"/>
                  <a:gd name="connsiteY21"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1685168 h 2458115"/>
                  <a:gd name="connsiteX17" fmla="*/ 2372219 w 2428811"/>
                  <a:gd name="connsiteY17" fmla="*/ 1906283 h 2458115"/>
                  <a:gd name="connsiteX18" fmla="*/ 2372219 w 2428811"/>
                  <a:gd name="connsiteY18" fmla="*/ 2074878 h 2458115"/>
                  <a:gd name="connsiteX19" fmla="*/ 2353763 w 2428811"/>
                  <a:gd name="connsiteY19" fmla="*/ 2301179 h 2458115"/>
                  <a:gd name="connsiteX20" fmla="*/ 2428811 w 2428811"/>
                  <a:gd name="connsiteY20"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1906283 h 2458115"/>
                  <a:gd name="connsiteX17" fmla="*/ 2372219 w 2428811"/>
                  <a:gd name="connsiteY17" fmla="*/ 2074878 h 2458115"/>
                  <a:gd name="connsiteX18" fmla="*/ 2353763 w 2428811"/>
                  <a:gd name="connsiteY18" fmla="*/ 2301179 h 2458115"/>
                  <a:gd name="connsiteX19" fmla="*/ 2428811 w 2428811"/>
                  <a:gd name="connsiteY19"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2074878 h 2458115"/>
                  <a:gd name="connsiteX17" fmla="*/ 2353763 w 2428811"/>
                  <a:gd name="connsiteY17" fmla="*/ 2301179 h 2458115"/>
                  <a:gd name="connsiteX18" fmla="*/ 2428811 w 2428811"/>
                  <a:gd name="connsiteY18" fmla="*/ 2458115 h 245811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524590 h 2366675"/>
                  <a:gd name="connsiteX6" fmla="*/ 0 w 2372219"/>
                  <a:gd name="connsiteY6" fmla="*/ 1235988 h 2366675"/>
                  <a:gd name="connsiteX7" fmla="*/ 0 w 2372219"/>
                  <a:gd name="connsiteY7" fmla="*/ 1134881 h 2366675"/>
                  <a:gd name="connsiteX8" fmla="*/ 309816 w 2372219"/>
                  <a:gd name="connsiteY8" fmla="*/ 473886 h 2366675"/>
                  <a:gd name="connsiteX9" fmla="*/ 1080108 w 2372219"/>
                  <a:gd name="connsiteY9" fmla="*/ 91233 h 2366675"/>
                  <a:gd name="connsiteX10" fmla="*/ 1188054 w 2372219"/>
                  <a:gd name="connsiteY10" fmla="*/ 0 h 2366675"/>
                  <a:gd name="connsiteX11" fmla="*/ 1292112 w 2372219"/>
                  <a:gd name="connsiteY11" fmla="*/ 91233 h 2366675"/>
                  <a:gd name="connsiteX12" fmla="*/ 2062403 w 2372219"/>
                  <a:gd name="connsiteY12" fmla="*/ 473886 h 2366675"/>
                  <a:gd name="connsiteX13" fmla="*/ 2372219 w 2372219"/>
                  <a:gd name="connsiteY13" fmla="*/ 1134881 h 2366675"/>
                  <a:gd name="connsiteX14" fmla="*/ 2372219 w 2372219"/>
                  <a:gd name="connsiteY14" fmla="*/ 1235988 h 2366675"/>
                  <a:gd name="connsiteX15" fmla="*/ 2372219 w 2372219"/>
                  <a:gd name="connsiteY15" fmla="*/ 1524590 h 2366675"/>
                  <a:gd name="connsiteX16" fmla="*/ 2372219 w 2372219"/>
                  <a:gd name="connsiteY16" fmla="*/ 2074878 h 2366675"/>
                  <a:gd name="connsiteX17" fmla="*/ 2353763 w 2372219"/>
                  <a:gd name="connsiteY17" fmla="*/ 2301179 h 2366675"/>
                  <a:gd name="connsiteX18" fmla="*/ 2342750 w 2372219"/>
                  <a:gd name="connsiteY18"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235988 h 2366675"/>
                  <a:gd name="connsiteX6" fmla="*/ 0 w 2372219"/>
                  <a:gd name="connsiteY6" fmla="*/ 1134881 h 2366675"/>
                  <a:gd name="connsiteX7" fmla="*/ 309816 w 2372219"/>
                  <a:gd name="connsiteY7" fmla="*/ 473886 h 2366675"/>
                  <a:gd name="connsiteX8" fmla="*/ 1080108 w 2372219"/>
                  <a:gd name="connsiteY8" fmla="*/ 91233 h 2366675"/>
                  <a:gd name="connsiteX9" fmla="*/ 1188054 w 2372219"/>
                  <a:gd name="connsiteY9" fmla="*/ 0 h 2366675"/>
                  <a:gd name="connsiteX10" fmla="*/ 1292112 w 2372219"/>
                  <a:gd name="connsiteY10" fmla="*/ 91233 h 2366675"/>
                  <a:gd name="connsiteX11" fmla="*/ 2062403 w 2372219"/>
                  <a:gd name="connsiteY11" fmla="*/ 473886 h 2366675"/>
                  <a:gd name="connsiteX12" fmla="*/ 2372219 w 2372219"/>
                  <a:gd name="connsiteY12" fmla="*/ 1134881 h 2366675"/>
                  <a:gd name="connsiteX13" fmla="*/ 2372219 w 2372219"/>
                  <a:gd name="connsiteY13" fmla="*/ 1235988 h 2366675"/>
                  <a:gd name="connsiteX14" fmla="*/ 2372219 w 2372219"/>
                  <a:gd name="connsiteY14" fmla="*/ 1524590 h 2366675"/>
                  <a:gd name="connsiteX15" fmla="*/ 2372219 w 2372219"/>
                  <a:gd name="connsiteY15" fmla="*/ 2074878 h 2366675"/>
                  <a:gd name="connsiteX16" fmla="*/ 2353763 w 2372219"/>
                  <a:gd name="connsiteY16" fmla="*/ 2301179 h 2366675"/>
                  <a:gd name="connsiteX17" fmla="*/ 2342750 w 2372219"/>
                  <a:gd name="connsiteY17"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134881 h 2366675"/>
                  <a:gd name="connsiteX6" fmla="*/ 309816 w 2372219"/>
                  <a:gd name="connsiteY6" fmla="*/ 473886 h 2366675"/>
                  <a:gd name="connsiteX7" fmla="*/ 1080108 w 2372219"/>
                  <a:gd name="connsiteY7" fmla="*/ 91233 h 2366675"/>
                  <a:gd name="connsiteX8" fmla="*/ 1188054 w 2372219"/>
                  <a:gd name="connsiteY8" fmla="*/ 0 h 2366675"/>
                  <a:gd name="connsiteX9" fmla="*/ 1292112 w 2372219"/>
                  <a:gd name="connsiteY9" fmla="*/ 91233 h 2366675"/>
                  <a:gd name="connsiteX10" fmla="*/ 2062403 w 2372219"/>
                  <a:gd name="connsiteY10" fmla="*/ 473886 h 2366675"/>
                  <a:gd name="connsiteX11" fmla="*/ 2372219 w 2372219"/>
                  <a:gd name="connsiteY11" fmla="*/ 1134881 h 2366675"/>
                  <a:gd name="connsiteX12" fmla="*/ 2372219 w 2372219"/>
                  <a:gd name="connsiteY12" fmla="*/ 1235988 h 2366675"/>
                  <a:gd name="connsiteX13" fmla="*/ 2372219 w 2372219"/>
                  <a:gd name="connsiteY13" fmla="*/ 1524590 h 2366675"/>
                  <a:gd name="connsiteX14" fmla="*/ 2372219 w 2372219"/>
                  <a:gd name="connsiteY14" fmla="*/ 2074878 h 2366675"/>
                  <a:gd name="connsiteX15" fmla="*/ 2353763 w 2372219"/>
                  <a:gd name="connsiteY15" fmla="*/ 2301179 h 2366675"/>
                  <a:gd name="connsiteX16" fmla="*/ 2342750 w 2372219"/>
                  <a:gd name="connsiteY16"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134881 h 2366675"/>
                  <a:gd name="connsiteX5" fmla="*/ 309816 w 2372219"/>
                  <a:gd name="connsiteY5" fmla="*/ 473886 h 2366675"/>
                  <a:gd name="connsiteX6" fmla="*/ 1080108 w 2372219"/>
                  <a:gd name="connsiteY6" fmla="*/ 91233 h 2366675"/>
                  <a:gd name="connsiteX7" fmla="*/ 1188054 w 2372219"/>
                  <a:gd name="connsiteY7" fmla="*/ 0 h 2366675"/>
                  <a:gd name="connsiteX8" fmla="*/ 1292112 w 2372219"/>
                  <a:gd name="connsiteY8" fmla="*/ 91233 h 2366675"/>
                  <a:gd name="connsiteX9" fmla="*/ 2062403 w 2372219"/>
                  <a:gd name="connsiteY9" fmla="*/ 473886 h 2366675"/>
                  <a:gd name="connsiteX10" fmla="*/ 2372219 w 2372219"/>
                  <a:gd name="connsiteY10" fmla="*/ 1134881 h 2366675"/>
                  <a:gd name="connsiteX11" fmla="*/ 2372219 w 2372219"/>
                  <a:gd name="connsiteY11" fmla="*/ 1235988 h 2366675"/>
                  <a:gd name="connsiteX12" fmla="*/ 2372219 w 2372219"/>
                  <a:gd name="connsiteY12" fmla="*/ 1524590 h 2366675"/>
                  <a:gd name="connsiteX13" fmla="*/ 2372219 w 2372219"/>
                  <a:gd name="connsiteY13" fmla="*/ 2074878 h 2366675"/>
                  <a:gd name="connsiteX14" fmla="*/ 2353763 w 2372219"/>
                  <a:gd name="connsiteY14" fmla="*/ 2301179 h 2366675"/>
                  <a:gd name="connsiteX15" fmla="*/ 2342750 w 2372219"/>
                  <a:gd name="connsiteY15"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134881 h 2366675"/>
                  <a:gd name="connsiteX4" fmla="*/ 309816 w 2372219"/>
                  <a:gd name="connsiteY4" fmla="*/ 473886 h 2366675"/>
                  <a:gd name="connsiteX5" fmla="*/ 1080108 w 2372219"/>
                  <a:gd name="connsiteY5" fmla="*/ 91233 h 2366675"/>
                  <a:gd name="connsiteX6" fmla="*/ 1188054 w 2372219"/>
                  <a:gd name="connsiteY6" fmla="*/ 0 h 2366675"/>
                  <a:gd name="connsiteX7" fmla="*/ 1292112 w 2372219"/>
                  <a:gd name="connsiteY7" fmla="*/ 91233 h 2366675"/>
                  <a:gd name="connsiteX8" fmla="*/ 2062403 w 2372219"/>
                  <a:gd name="connsiteY8" fmla="*/ 473886 h 2366675"/>
                  <a:gd name="connsiteX9" fmla="*/ 2372219 w 2372219"/>
                  <a:gd name="connsiteY9" fmla="*/ 1134881 h 2366675"/>
                  <a:gd name="connsiteX10" fmla="*/ 2372219 w 2372219"/>
                  <a:gd name="connsiteY10" fmla="*/ 1235988 h 2366675"/>
                  <a:gd name="connsiteX11" fmla="*/ 2372219 w 2372219"/>
                  <a:gd name="connsiteY11" fmla="*/ 1524590 h 2366675"/>
                  <a:gd name="connsiteX12" fmla="*/ 2372219 w 2372219"/>
                  <a:gd name="connsiteY12" fmla="*/ 2074878 h 2366675"/>
                  <a:gd name="connsiteX13" fmla="*/ 2353763 w 2372219"/>
                  <a:gd name="connsiteY13" fmla="*/ 2301179 h 2366675"/>
                  <a:gd name="connsiteX14" fmla="*/ 2342750 w 2372219"/>
                  <a:gd name="connsiteY14"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134881 h 2366675"/>
                  <a:gd name="connsiteX4" fmla="*/ 309816 w 2372219"/>
                  <a:gd name="connsiteY4" fmla="*/ 473886 h 2366675"/>
                  <a:gd name="connsiteX5" fmla="*/ 1080108 w 2372219"/>
                  <a:gd name="connsiteY5" fmla="*/ 91233 h 2366675"/>
                  <a:gd name="connsiteX6" fmla="*/ 1188054 w 2372219"/>
                  <a:gd name="connsiteY6" fmla="*/ 0 h 2366675"/>
                  <a:gd name="connsiteX7" fmla="*/ 1292112 w 2372219"/>
                  <a:gd name="connsiteY7" fmla="*/ 91233 h 2366675"/>
                  <a:gd name="connsiteX8" fmla="*/ 2062403 w 2372219"/>
                  <a:gd name="connsiteY8" fmla="*/ 473886 h 2366675"/>
                  <a:gd name="connsiteX9" fmla="*/ 2372219 w 2372219"/>
                  <a:gd name="connsiteY9" fmla="*/ 1134881 h 2366675"/>
                  <a:gd name="connsiteX10" fmla="*/ 2372219 w 2372219"/>
                  <a:gd name="connsiteY10" fmla="*/ 1235988 h 2366675"/>
                  <a:gd name="connsiteX11" fmla="*/ 2372219 w 2372219"/>
                  <a:gd name="connsiteY11" fmla="*/ 2074878 h 2366675"/>
                  <a:gd name="connsiteX12" fmla="*/ 2353763 w 2372219"/>
                  <a:gd name="connsiteY12" fmla="*/ 2301179 h 2366675"/>
                  <a:gd name="connsiteX13" fmla="*/ 2342750 w 2372219"/>
                  <a:gd name="connsiteY13" fmla="*/ 2357710 h 23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72219" h="2366675">
                    <a:moveTo>
                      <a:pt x="34848" y="2366675"/>
                    </a:moveTo>
                    <a:lnTo>
                      <a:pt x="18456" y="2301179"/>
                    </a:lnTo>
                    <a:cubicBezTo>
                      <a:pt x="6051" y="2234851"/>
                      <a:pt x="0" y="2160191"/>
                      <a:pt x="0" y="2074878"/>
                    </a:cubicBezTo>
                    <a:lnTo>
                      <a:pt x="0" y="1134881"/>
                    </a:lnTo>
                    <a:cubicBezTo>
                      <a:pt x="0" y="793630"/>
                      <a:pt x="96817" y="622823"/>
                      <a:pt x="309816" y="473886"/>
                    </a:cubicBezTo>
                    <a:cubicBezTo>
                      <a:pt x="531329" y="345550"/>
                      <a:pt x="822086" y="290627"/>
                      <a:pt x="1080108" y="91233"/>
                    </a:cubicBezTo>
                    <a:lnTo>
                      <a:pt x="1188054" y="0"/>
                    </a:lnTo>
                    <a:lnTo>
                      <a:pt x="1292112" y="91233"/>
                    </a:lnTo>
                    <a:cubicBezTo>
                      <a:pt x="1550134" y="290627"/>
                      <a:pt x="1840892" y="345550"/>
                      <a:pt x="2062403" y="473886"/>
                    </a:cubicBezTo>
                    <a:cubicBezTo>
                      <a:pt x="2275403" y="622823"/>
                      <a:pt x="2372219" y="793630"/>
                      <a:pt x="2372219" y="1134881"/>
                    </a:cubicBezTo>
                    <a:lnTo>
                      <a:pt x="2372219" y="1235988"/>
                    </a:lnTo>
                    <a:lnTo>
                      <a:pt x="2372219" y="2074878"/>
                    </a:lnTo>
                    <a:cubicBezTo>
                      <a:pt x="2372219" y="2160191"/>
                      <a:pt x="2366168" y="2234851"/>
                      <a:pt x="2353763" y="2301179"/>
                    </a:cubicBezTo>
                    <a:cubicBezTo>
                      <a:pt x="2348299" y="2323011"/>
                      <a:pt x="2342750" y="2357710"/>
                      <a:pt x="2342750" y="2357710"/>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1" name="Freeform: Shape 18">
              <a:extLst>
                <a:ext uri="{FF2B5EF4-FFF2-40B4-BE49-F238E27FC236}">
                  <a16:creationId xmlns:a16="http://schemas.microsoft.com/office/drawing/2014/main" id="{89AA25C0-9885-5842-81AB-B5B6973ECF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05224" y="1829569"/>
              <a:ext cx="1886776" cy="3209758"/>
            </a:xfrm>
            <a:custGeom>
              <a:avLst/>
              <a:gdLst>
                <a:gd name="connsiteX0" fmla="*/ 1188054 w 1886776"/>
                <a:gd name="connsiteY0" fmla="*/ 0 h 3209758"/>
                <a:gd name="connsiteX1" fmla="*/ 1292112 w 1886776"/>
                <a:gd name="connsiteY1" fmla="*/ 91233 h 3209758"/>
                <a:gd name="connsiteX2" fmla="*/ 1884879 w 1886776"/>
                <a:gd name="connsiteY2" fmla="*/ 387994 h 3209758"/>
                <a:gd name="connsiteX3" fmla="*/ 1886776 w 1886776"/>
                <a:gd name="connsiteY3" fmla="*/ 388912 h 3209758"/>
                <a:gd name="connsiteX4" fmla="*/ 1886776 w 1886776"/>
                <a:gd name="connsiteY4" fmla="*/ 2820846 h 3209758"/>
                <a:gd name="connsiteX5" fmla="*/ 1884878 w 1886776"/>
                <a:gd name="connsiteY5" fmla="*/ 2821764 h 3209758"/>
                <a:gd name="connsiteX6" fmla="*/ 1292111 w 1886776"/>
                <a:gd name="connsiteY6" fmla="*/ 3118525 h 3209758"/>
                <a:gd name="connsiteX7" fmla="*/ 1184165 w 1886776"/>
                <a:gd name="connsiteY7" fmla="*/ 3209758 h 3209758"/>
                <a:gd name="connsiteX8" fmla="*/ 1080107 w 1886776"/>
                <a:gd name="connsiteY8" fmla="*/ 3118525 h 3209758"/>
                <a:gd name="connsiteX9" fmla="*/ 309815 w 1886776"/>
                <a:gd name="connsiteY9" fmla="*/ 2735873 h 3209758"/>
                <a:gd name="connsiteX10" fmla="*/ 0 w 1886776"/>
                <a:gd name="connsiteY10" fmla="*/ 2074878 h 3209758"/>
                <a:gd name="connsiteX11" fmla="*/ 0 w 1886776"/>
                <a:gd name="connsiteY11" fmla="*/ 1906283 h 3209758"/>
                <a:gd name="connsiteX12" fmla="*/ 0 w 1886776"/>
                <a:gd name="connsiteY12" fmla="*/ 1685168 h 3209758"/>
                <a:gd name="connsiteX13" fmla="*/ 0 w 1886776"/>
                <a:gd name="connsiteY13" fmla="*/ 1524590 h 3209758"/>
                <a:gd name="connsiteX14" fmla="*/ 0 w 1886776"/>
                <a:gd name="connsiteY14" fmla="*/ 1235988 h 3209758"/>
                <a:gd name="connsiteX15" fmla="*/ 0 w 1886776"/>
                <a:gd name="connsiteY15" fmla="*/ 1134881 h 3209758"/>
                <a:gd name="connsiteX16" fmla="*/ 309816 w 1886776"/>
                <a:gd name="connsiteY16" fmla="*/ 473886 h 3209758"/>
                <a:gd name="connsiteX17" fmla="*/ 1080108 w 1886776"/>
                <a:gd name="connsiteY17" fmla="*/ 91233 h 3209758"/>
                <a:gd name="connsiteX0" fmla="*/ 1884878 w 1976318"/>
                <a:gd name="connsiteY0" fmla="*/ 2821764 h 3209758"/>
                <a:gd name="connsiteX1" fmla="*/ 1292111 w 1976318"/>
                <a:gd name="connsiteY1" fmla="*/ 3118525 h 3209758"/>
                <a:gd name="connsiteX2" fmla="*/ 1184165 w 1976318"/>
                <a:gd name="connsiteY2" fmla="*/ 3209758 h 3209758"/>
                <a:gd name="connsiteX3" fmla="*/ 1080107 w 1976318"/>
                <a:gd name="connsiteY3" fmla="*/ 3118525 h 3209758"/>
                <a:gd name="connsiteX4" fmla="*/ 309815 w 1976318"/>
                <a:gd name="connsiteY4" fmla="*/ 2735873 h 3209758"/>
                <a:gd name="connsiteX5" fmla="*/ 0 w 1976318"/>
                <a:gd name="connsiteY5" fmla="*/ 2074878 h 3209758"/>
                <a:gd name="connsiteX6" fmla="*/ 0 w 1976318"/>
                <a:gd name="connsiteY6" fmla="*/ 1906283 h 3209758"/>
                <a:gd name="connsiteX7" fmla="*/ 0 w 1976318"/>
                <a:gd name="connsiteY7" fmla="*/ 1685168 h 3209758"/>
                <a:gd name="connsiteX8" fmla="*/ 0 w 1976318"/>
                <a:gd name="connsiteY8" fmla="*/ 1524590 h 3209758"/>
                <a:gd name="connsiteX9" fmla="*/ 0 w 1976318"/>
                <a:gd name="connsiteY9" fmla="*/ 1235988 h 3209758"/>
                <a:gd name="connsiteX10" fmla="*/ 0 w 1976318"/>
                <a:gd name="connsiteY10" fmla="*/ 1134881 h 3209758"/>
                <a:gd name="connsiteX11" fmla="*/ 309816 w 1976318"/>
                <a:gd name="connsiteY11" fmla="*/ 473886 h 3209758"/>
                <a:gd name="connsiteX12" fmla="*/ 1080108 w 1976318"/>
                <a:gd name="connsiteY12" fmla="*/ 91233 h 3209758"/>
                <a:gd name="connsiteX13" fmla="*/ 1188054 w 1976318"/>
                <a:gd name="connsiteY13" fmla="*/ 0 h 3209758"/>
                <a:gd name="connsiteX14" fmla="*/ 1292112 w 1976318"/>
                <a:gd name="connsiteY14" fmla="*/ 91233 h 3209758"/>
                <a:gd name="connsiteX15" fmla="*/ 1884879 w 1976318"/>
                <a:gd name="connsiteY15" fmla="*/ 387994 h 3209758"/>
                <a:gd name="connsiteX16" fmla="*/ 1886776 w 1976318"/>
                <a:gd name="connsiteY16" fmla="*/ 388912 h 3209758"/>
                <a:gd name="connsiteX17" fmla="*/ 1886776 w 1976318"/>
                <a:gd name="connsiteY17" fmla="*/ 2820846 h 3209758"/>
                <a:gd name="connsiteX18" fmla="*/ 1976318 w 1976318"/>
                <a:gd name="connsiteY18" fmla="*/ 2913204 h 3209758"/>
                <a:gd name="connsiteX0" fmla="*/ 1884878 w 1976318"/>
                <a:gd name="connsiteY0" fmla="*/ 2821764 h 3209758"/>
                <a:gd name="connsiteX1" fmla="*/ 1292111 w 1976318"/>
                <a:gd name="connsiteY1" fmla="*/ 3118525 h 3209758"/>
                <a:gd name="connsiteX2" fmla="*/ 1184165 w 1976318"/>
                <a:gd name="connsiteY2" fmla="*/ 3209758 h 3209758"/>
                <a:gd name="connsiteX3" fmla="*/ 1080107 w 1976318"/>
                <a:gd name="connsiteY3" fmla="*/ 3118525 h 3209758"/>
                <a:gd name="connsiteX4" fmla="*/ 309815 w 1976318"/>
                <a:gd name="connsiteY4" fmla="*/ 2735873 h 3209758"/>
                <a:gd name="connsiteX5" fmla="*/ 0 w 1976318"/>
                <a:gd name="connsiteY5" fmla="*/ 2074878 h 3209758"/>
                <a:gd name="connsiteX6" fmla="*/ 0 w 1976318"/>
                <a:gd name="connsiteY6" fmla="*/ 1906283 h 3209758"/>
                <a:gd name="connsiteX7" fmla="*/ 0 w 1976318"/>
                <a:gd name="connsiteY7" fmla="*/ 1685168 h 3209758"/>
                <a:gd name="connsiteX8" fmla="*/ 0 w 1976318"/>
                <a:gd name="connsiteY8" fmla="*/ 1524590 h 3209758"/>
                <a:gd name="connsiteX9" fmla="*/ 0 w 1976318"/>
                <a:gd name="connsiteY9" fmla="*/ 1235988 h 3209758"/>
                <a:gd name="connsiteX10" fmla="*/ 0 w 1976318"/>
                <a:gd name="connsiteY10" fmla="*/ 1134881 h 3209758"/>
                <a:gd name="connsiteX11" fmla="*/ 309816 w 1976318"/>
                <a:gd name="connsiteY11" fmla="*/ 473886 h 3209758"/>
                <a:gd name="connsiteX12" fmla="*/ 1080108 w 1976318"/>
                <a:gd name="connsiteY12" fmla="*/ 91233 h 3209758"/>
                <a:gd name="connsiteX13" fmla="*/ 1188054 w 1976318"/>
                <a:gd name="connsiteY13" fmla="*/ 0 h 3209758"/>
                <a:gd name="connsiteX14" fmla="*/ 1292112 w 1976318"/>
                <a:gd name="connsiteY14" fmla="*/ 91233 h 3209758"/>
                <a:gd name="connsiteX15" fmla="*/ 1884879 w 1976318"/>
                <a:gd name="connsiteY15" fmla="*/ 387994 h 3209758"/>
                <a:gd name="connsiteX16" fmla="*/ 1886776 w 1976318"/>
                <a:gd name="connsiteY16" fmla="*/ 388912 h 3209758"/>
                <a:gd name="connsiteX17" fmla="*/ 1976318 w 1976318"/>
                <a:gd name="connsiteY17" fmla="*/ 2913204 h 3209758"/>
                <a:gd name="connsiteX0" fmla="*/ 1884878 w 1886776"/>
                <a:gd name="connsiteY0" fmla="*/ 2821764 h 3209758"/>
                <a:gd name="connsiteX1" fmla="*/ 1292111 w 1886776"/>
                <a:gd name="connsiteY1" fmla="*/ 3118525 h 3209758"/>
                <a:gd name="connsiteX2" fmla="*/ 1184165 w 1886776"/>
                <a:gd name="connsiteY2" fmla="*/ 3209758 h 3209758"/>
                <a:gd name="connsiteX3" fmla="*/ 1080107 w 1886776"/>
                <a:gd name="connsiteY3" fmla="*/ 3118525 h 3209758"/>
                <a:gd name="connsiteX4" fmla="*/ 309815 w 1886776"/>
                <a:gd name="connsiteY4" fmla="*/ 2735873 h 3209758"/>
                <a:gd name="connsiteX5" fmla="*/ 0 w 1886776"/>
                <a:gd name="connsiteY5" fmla="*/ 2074878 h 3209758"/>
                <a:gd name="connsiteX6" fmla="*/ 0 w 1886776"/>
                <a:gd name="connsiteY6" fmla="*/ 1906283 h 3209758"/>
                <a:gd name="connsiteX7" fmla="*/ 0 w 1886776"/>
                <a:gd name="connsiteY7" fmla="*/ 1685168 h 3209758"/>
                <a:gd name="connsiteX8" fmla="*/ 0 w 1886776"/>
                <a:gd name="connsiteY8" fmla="*/ 1524590 h 3209758"/>
                <a:gd name="connsiteX9" fmla="*/ 0 w 1886776"/>
                <a:gd name="connsiteY9" fmla="*/ 1235988 h 3209758"/>
                <a:gd name="connsiteX10" fmla="*/ 0 w 1886776"/>
                <a:gd name="connsiteY10" fmla="*/ 1134881 h 3209758"/>
                <a:gd name="connsiteX11" fmla="*/ 309816 w 1886776"/>
                <a:gd name="connsiteY11" fmla="*/ 473886 h 3209758"/>
                <a:gd name="connsiteX12" fmla="*/ 1080108 w 1886776"/>
                <a:gd name="connsiteY12" fmla="*/ 91233 h 3209758"/>
                <a:gd name="connsiteX13" fmla="*/ 1188054 w 1886776"/>
                <a:gd name="connsiteY13" fmla="*/ 0 h 3209758"/>
                <a:gd name="connsiteX14" fmla="*/ 1292112 w 1886776"/>
                <a:gd name="connsiteY14" fmla="*/ 91233 h 3209758"/>
                <a:gd name="connsiteX15" fmla="*/ 1884879 w 1886776"/>
                <a:gd name="connsiteY15" fmla="*/ 387994 h 3209758"/>
                <a:gd name="connsiteX16" fmla="*/ 1886776 w 1886776"/>
                <a:gd name="connsiteY16" fmla="*/ 388912 h 3209758"/>
                <a:gd name="connsiteX0" fmla="*/ 1884878 w 1886776"/>
                <a:gd name="connsiteY0" fmla="*/ 2800249 h 3209758"/>
                <a:gd name="connsiteX1" fmla="*/ 1292111 w 1886776"/>
                <a:gd name="connsiteY1" fmla="*/ 3118525 h 3209758"/>
                <a:gd name="connsiteX2" fmla="*/ 1184165 w 1886776"/>
                <a:gd name="connsiteY2" fmla="*/ 3209758 h 3209758"/>
                <a:gd name="connsiteX3" fmla="*/ 1080107 w 1886776"/>
                <a:gd name="connsiteY3" fmla="*/ 3118525 h 3209758"/>
                <a:gd name="connsiteX4" fmla="*/ 309815 w 1886776"/>
                <a:gd name="connsiteY4" fmla="*/ 2735873 h 3209758"/>
                <a:gd name="connsiteX5" fmla="*/ 0 w 1886776"/>
                <a:gd name="connsiteY5" fmla="*/ 2074878 h 3209758"/>
                <a:gd name="connsiteX6" fmla="*/ 0 w 1886776"/>
                <a:gd name="connsiteY6" fmla="*/ 1906283 h 3209758"/>
                <a:gd name="connsiteX7" fmla="*/ 0 w 1886776"/>
                <a:gd name="connsiteY7" fmla="*/ 1685168 h 3209758"/>
                <a:gd name="connsiteX8" fmla="*/ 0 w 1886776"/>
                <a:gd name="connsiteY8" fmla="*/ 1524590 h 3209758"/>
                <a:gd name="connsiteX9" fmla="*/ 0 w 1886776"/>
                <a:gd name="connsiteY9" fmla="*/ 1235988 h 3209758"/>
                <a:gd name="connsiteX10" fmla="*/ 0 w 1886776"/>
                <a:gd name="connsiteY10" fmla="*/ 1134881 h 3209758"/>
                <a:gd name="connsiteX11" fmla="*/ 309816 w 1886776"/>
                <a:gd name="connsiteY11" fmla="*/ 473886 h 3209758"/>
                <a:gd name="connsiteX12" fmla="*/ 1080108 w 1886776"/>
                <a:gd name="connsiteY12" fmla="*/ 91233 h 3209758"/>
                <a:gd name="connsiteX13" fmla="*/ 1188054 w 1886776"/>
                <a:gd name="connsiteY13" fmla="*/ 0 h 3209758"/>
                <a:gd name="connsiteX14" fmla="*/ 1292112 w 1886776"/>
                <a:gd name="connsiteY14" fmla="*/ 91233 h 3209758"/>
                <a:gd name="connsiteX15" fmla="*/ 1884879 w 1886776"/>
                <a:gd name="connsiteY15" fmla="*/ 387994 h 3209758"/>
                <a:gd name="connsiteX16" fmla="*/ 1886776 w 1886776"/>
                <a:gd name="connsiteY16" fmla="*/ 388912 h 3209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6776" h="3209758">
                  <a:moveTo>
                    <a:pt x="1884878" y="2800249"/>
                  </a:moveTo>
                  <a:cubicBezTo>
                    <a:pt x="1697557" y="2879185"/>
                    <a:pt x="1485627" y="2968980"/>
                    <a:pt x="1292111" y="3118525"/>
                  </a:cubicBezTo>
                  <a:lnTo>
                    <a:pt x="1184165" y="3209758"/>
                  </a:lnTo>
                  <a:lnTo>
                    <a:pt x="1080107" y="3118525"/>
                  </a:lnTo>
                  <a:cubicBezTo>
                    <a:pt x="822085" y="2919132"/>
                    <a:pt x="531327" y="2864209"/>
                    <a:pt x="309815" y="2735873"/>
                  </a:cubicBezTo>
                  <a:cubicBezTo>
                    <a:pt x="96816" y="2586936"/>
                    <a:pt x="0" y="2416129"/>
                    <a:pt x="0" y="2074878"/>
                  </a:cubicBezTo>
                  <a:lnTo>
                    <a:pt x="0" y="1906283"/>
                  </a:lnTo>
                  <a:lnTo>
                    <a:pt x="0" y="1685168"/>
                  </a:lnTo>
                  <a:lnTo>
                    <a:pt x="0" y="1524590"/>
                  </a:lnTo>
                  <a:lnTo>
                    <a:pt x="0" y="1235988"/>
                  </a:lnTo>
                  <a:lnTo>
                    <a:pt x="0" y="1134881"/>
                  </a:lnTo>
                  <a:cubicBezTo>
                    <a:pt x="0" y="793630"/>
                    <a:pt x="96817" y="622823"/>
                    <a:pt x="309816" y="473886"/>
                  </a:cubicBezTo>
                  <a:cubicBezTo>
                    <a:pt x="531329" y="345550"/>
                    <a:pt x="822086" y="290627"/>
                    <a:pt x="1080108" y="91233"/>
                  </a:cubicBezTo>
                  <a:lnTo>
                    <a:pt x="1188054" y="0"/>
                  </a:lnTo>
                  <a:lnTo>
                    <a:pt x="1292112" y="91233"/>
                  </a:lnTo>
                  <a:cubicBezTo>
                    <a:pt x="1485628" y="240778"/>
                    <a:pt x="1697559" y="309059"/>
                    <a:pt x="1884879" y="387994"/>
                  </a:cubicBezTo>
                  <a:lnTo>
                    <a:pt x="1886776" y="388912"/>
                  </a:ln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5" name="TextBox 14">
            <a:extLst>
              <a:ext uri="{FF2B5EF4-FFF2-40B4-BE49-F238E27FC236}">
                <a16:creationId xmlns:a16="http://schemas.microsoft.com/office/drawing/2014/main" id="{E04231B3-9A2E-418E-6F58-73650BFD75C4}"/>
              </a:ext>
            </a:extLst>
          </p:cNvPr>
          <p:cNvSpPr txBox="1"/>
          <p:nvPr/>
        </p:nvSpPr>
        <p:spPr>
          <a:xfrm>
            <a:off x="3613455" y="2927927"/>
            <a:ext cx="5261748" cy="2977573"/>
          </a:xfrm>
          <a:prstGeom prst="rect">
            <a:avLst/>
          </a:prstGeom>
        </p:spPr>
        <p:txBody>
          <a:bodyPr vert="horz" lIns="91440" tIns="45720" rIns="91440" bIns="45720" rtlCol="0" anchor="b">
            <a:normAutofit/>
          </a:bodyPr>
          <a:lstStyle/>
          <a:p>
            <a:pPr marL="0">
              <a:lnSpc>
                <a:spcPct val="110000"/>
              </a:lnSpc>
              <a:spcAft>
                <a:spcPts val="600"/>
              </a:spcAft>
            </a:pPr>
            <a:r>
              <a:rPr lang="en-US" dirty="0">
                <a:solidFill>
                  <a:schemeClr val="tx2"/>
                </a:solidFill>
              </a:rPr>
              <a:t>I think I will most likely be able to visit Socotra Island in the next 7 to 8 years, as it requires special travel arrangements and is not a typical tourist destination.</a:t>
            </a:r>
            <a:endParaRPr lang="en-US" dirty="0">
              <a:solidFill>
                <a:schemeClr val="tx2"/>
              </a:solidFill>
              <a:effectLst/>
            </a:endParaRPr>
          </a:p>
        </p:txBody>
      </p:sp>
      <p:sp>
        <p:nvSpPr>
          <p:cNvPr id="16" name="TextBox 15">
            <a:extLst>
              <a:ext uri="{FF2B5EF4-FFF2-40B4-BE49-F238E27FC236}">
                <a16:creationId xmlns:a16="http://schemas.microsoft.com/office/drawing/2014/main" id="{C04D50CF-8DA7-CA78-8E57-341E87418B3D}"/>
              </a:ext>
            </a:extLst>
          </p:cNvPr>
          <p:cNvSpPr txBox="1"/>
          <p:nvPr/>
        </p:nvSpPr>
        <p:spPr>
          <a:xfrm>
            <a:off x="6764215" y="673240"/>
            <a:ext cx="4752871" cy="4108817"/>
          </a:xfrm>
          <a:prstGeom prst="rect">
            <a:avLst/>
          </a:prstGeom>
          <a:noFill/>
        </p:spPr>
        <p:txBody>
          <a:bodyPr wrap="square" rtlCol="0">
            <a:spAutoFit/>
          </a:bodyPr>
          <a:lstStyle/>
          <a:p>
            <a:pPr>
              <a:spcAft>
                <a:spcPts val="600"/>
              </a:spcAft>
            </a:pPr>
            <a:r>
              <a:rPr lang="en-US" sz="3200" dirty="0"/>
              <a:t>I want to visit Socotra Island because it is one of the most natural islands in the world, with unique plants and landscapes that look like they belong on another planet</a:t>
            </a:r>
            <a:endParaRPr lang="en-US" sz="3200" dirty="0">
              <a:solidFill>
                <a:schemeClr val="tx2"/>
              </a:solidFill>
            </a:endParaRPr>
          </a:p>
          <a:p>
            <a:pPr>
              <a:spcAft>
                <a:spcPts val="600"/>
              </a:spcAft>
            </a:pPr>
            <a:endParaRPr lang="ru-RU" sz="3200" dirty="0"/>
          </a:p>
        </p:txBody>
      </p:sp>
    </p:spTree>
    <p:extLst>
      <p:ext uri="{BB962C8B-B14F-4D97-AF65-F5344CB8AC3E}">
        <p14:creationId xmlns:p14="http://schemas.microsoft.com/office/powerpoint/2010/main" val="23661038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A21E02D9-8252-7228-FE66-713FE57AF08F}"/>
            </a:ext>
          </a:extLst>
        </p:cNvPr>
        <p:cNvGrpSpPr/>
        <p:nvPr/>
      </p:nvGrpSpPr>
      <p:grpSpPr>
        <a:xfrm>
          <a:off x="0" y="0"/>
          <a:ext cx="0" cy="0"/>
          <a:chOff x="0" y="0"/>
          <a:chExt cx="0" cy="0"/>
        </a:xfrm>
      </p:grpSpPr>
      <p:grpSp>
        <p:nvGrpSpPr>
          <p:cNvPr id="14" name="Group 13">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15" name="Freeform: Shape 14">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20" name="Rectangle 19">
            <a:extLst>
              <a:ext uri="{FF2B5EF4-FFF2-40B4-BE49-F238E27FC236}">
                <a16:creationId xmlns:a16="http://schemas.microsoft.com/office/drawing/2014/main" id="{1F72CB4B-A086-E546-83B0-DD8F407892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D3BDCD39-DB20-842B-3302-48EB5A1E4F3B}"/>
              </a:ext>
            </a:extLst>
          </p:cNvPr>
          <p:cNvSpPr>
            <a:spLocks noGrp="1"/>
          </p:cNvSpPr>
          <p:nvPr>
            <p:ph type="title"/>
          </p:nvPr>
        </p:nvSpPr>
        <p:spPr>
          <a:xfrm>
            <a:off x="960120" y="960030"/>
            <a:ext cx="4470832" cy="1507398"/>
          </a:xfrm>
        </p:spPr>
        <p:txBody>
          <a:bodyPr vert="horz" lIns="91440" tIns="45720" rIns="91440" bIns="45720" rtlCol="0" anchor="ctr">
            <a:normAutofit/>
          </a:bodyPr>
          <a:lstStyle/>
          <a:p>
            <a:r>
              <a:rPr lang="en-US" sz="3700" kern="1200" dirty="0">
                <a:solidFill>
                  <a:schemeClr val="tx2"/>
                </a:solidFill>
                <a:latin typeface="+mj-lt"/>
                <a:ea typeface="+mj-ea"/>
                <a:cs typeface="+mj-cs"/>
              </a:rPr>
              <a:t>Fun Fact about </a:t>
            </a:r>
            <a:r>
              <a:rPr lang="en-US" sz="3700" kern="1200" dirty="0" err="1">
                <a:solidFill>
                  <a:schemeClr val="tx2"/>
                </a:solidFill>
                <a:latin typeface="+mj-lt"/>
                <a:ea typeface="+mj-ea"/>
                <a:cs typeface="+mj-cs"/>
              </a:rPr>
              <a:t>Ilha</a:t>
            </a:r>
            <a:r>
              <a:rPr lang="en-US" sz="3700" kern="1200" dirty="0">
                <a:solidFill>
                  <a:schemeClr val="tx2"/>
                </a:solidFill>
                <a:latin typeface="+mj-lt"/>
                <a:ea typeface="+mj-ea"/>
                <a:cs typeface="+mj-cs"/>
              </a:rPr>
              <a:t> da </a:t>
            </a:r>
            <a:r>
              <a:rPr lang="en-US" sz="3700" kern="1200" dirty="0" err="1">
                <a:solidFill>
                  <a:schemeClr val="tx2"/>
                </a:solidFill>
                <a:latin typeface="+mj-lt"/>
                <a:ea typeface="+mj-ea"/>
                <a:cs typeface="+mj-cs"/>
              </a:rPr>
              <a:t>Queimada</a:t>
            </a:r>
            <a:r>
              <a:rPr lang="en-US" sz="3700" kern="1200" dirty="0">
                <a:solidFill>
                  <a:schemeClr val="tx2"/>
                </a:solidFill>
                <a:latin typeface="+mj-lt"/>
                <a:ea typeface="+mj-ea"/>
                <a:cs typeface="+mj-cs"/>
              </a:rPr>
              <a:t> Grande</a:t>
            </a:r>
          </a:p>
        </p:txBody>
      </p:sp>
      <p:sp>
        <p:nvSpPr>
          <p:cNvPr id="6" name="Text Placeholder 5">
            <a:extLst>
              <a:ext uri="{FF2B5EF4-FFF2-40B4-BE49-F238E27FC236}">
                <a16:creationId xmlns:a16="http://schemas.microsoft.com/office/drawing/2014/main" id="{9FC6E4F8-90B5-5881-2EB5-31B53E20B4FF}"/>
              </a:ext>
            </a:extLst>
          </p:cNvPr>
          <p:cNvSpPr>
            <a:spLocks noGrp="1"/>
          </p:cNvSpPr>
          <p:nvPr>
            <p:ph type="body" sz="half" idx="2"/>
          </p:nvPr>
        </p:nvSpPr>
        <p:spPr>
          <a:xfrm>
            <a:off x="952501" y="2844800"/>
            <a:ext cx="4470831" cy="3053170"/>
          </a:xfrm>
        </p:spPr>
        <p:txBody>
          <a:bodyPr vert="horz" lIns="91440" tIns="45720" rIns="91440" bIns="45720" rtlCol="0" anchor="t">
            <a:normAutofit/>
          </a:bodyPr>
          <a:lstStyle/>
          <a:p>
            <a:r>
              <a:rPr lang="en-US" sz="2400" dirty="0"/>
              <a:t>There are so many snakes on this island that it’s estimated you’re never more than a few feet away from one at any time!</a:t>
            </a:r>
            <a:endParaRPr lang="en-US" sz="2000" dirty="0"/>
          </a:p>
        </p:txBody>
      </p:sp>
      <p:cxnSp>
        <p:nvCxnSpPr>
          <p:cNvPr id="22" name="Straight Connector 21">
            <a:extLst>
              <a:ext uri="{FF2B5EF4-FFF2-40B4-BE49-F238E27FC236}">
                <a16:creationId xmlns:a16="http://schemas.microsoft.com/office/drawing/2014/main" id="{49151340-7EF2-0647-A719-394EFC3A18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874484"/>
            <a:ext cx="0" cy="3394558"/>
          </a:xfrm>
          <a:prstGeom prst="line">
            <a:avLst/>
          </a:prstGeom>
          <a:ln w="25400" cap="rnd">
            <a:solidFill>
              <a:schemeClr val="bg2">
                <a:lumMod val="75000"/>
                <a:alpha val="65000"/>
              </a:schemeClr>
            </a:solidFill>
            <a:prstDash val="sysDot"/>
            <a:round/>
          </a:ln>
        </p:spPr>
        <p:style>
          <a:lnRef idx="1">
            <a:schemeClr val="accent1"/>
          </a:lnRef>
          <a:fillRef idx="0">
            <a:schemeClr val="accent1"/>
          </a:fillRef>
          <a:effectRef idx="0">
            <a:schemeClr val="accent1"/>
          </a:effectRef>
          <a:fontRef idx="minor">
            <a:schemeClr val="tx1"/>
          </a:fontRef>
        </p:style>
      </p:cxnSp>
      <p:pic>
        <p:nvPicPr>
          <p:cNvPr id="9" name="Content Placeholder 8" descr="A snake on rocks near water&#10;&#10;Description automatically generated">
            <a:extLst>
              <a:ext uri="{FF2B5EF4-FFF2-40B4-BE49-F238E27FC236}">
                <a16:creationId xmlns:a16="http://schemas.microsoft.com/office/drawing/2014/main" id="{49A74A35-8721-B85F-A728-C7A45C8A562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8884" r="28884"/>
          <a:stretch/>
        </p:blipFill>
        <p:spPr>
          <a:xfrm>
            <a:off x="7190146" y="713992"/>
            <a:ext cx="4005596" cy="5430015"/>
          </a:xfrm>
          <a:prstGeom prst="rect">
            <a:avLst/>
          </a:prstGeom>
        </p:spPr>
      </p:pic>
    </p:spTree>
    <p:extLst>
      <p:ext uri="{BB962C8B-B14F-4D97-AF65-F5344CB8AC3E}">
        <p14:creationId xmlns:p14="http://schemas.microsoft.com/office/powerpoint/2010/main" val="1457878841"/>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arn(inVertical)">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66201B3A-20F0-A683-0B49-2DD71C341C40}"/>
            </a:ext>
          </a:extLst>
        </p:cNvPr>
        <p:cNvGrpSpPr/>
        <p:nvPr/>
      </p:nvGrpSpPr>
      <p:grpSpPr>
        <a:xfrm>
          <a:off x="0" y="0"/>
          <a:ext cx="0" cy="0"/>
          <a:chOff x="0" y="0"/>
          <a:chExt cx="0" cy="0"/>
        </a:xfrm>
      </p:grpSpPr>
      <p:grpSp>
        <p:nvGrpSpPr>
          <p:cNvPr id="104" name="Group 103">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105" name="Freeform: Shape 104">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Freeform: Shape 105">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7" name="Freeform: Shape 106">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8" name="Freeform: Shape 107">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109" name="Rectangle 108">
            <a:extLst>
              <a:ext uri="{FF2B5EF4-FFF2-40B4-BE49-F238E27FC236}">
                <a16:creationId xmlns:a16="http://schemas.microsoft.com/office/drawing/2014/main" id="{C97A591E-863D-46C2-AEA3-E26C1714C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0" name="Group 109">
            <a:extLst>
              <a:ext uri="{FF2B5EF4-FFF2-40B4-BE49-F238E27FC236}">
                <a16:creationId xmlns:a16="http://schemas.microsoft.com/office/drawing/2014/main" id="{AF034C8C-1C52-A142-B583-4E8C4B25B2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831057"/>
            <a:ext cx="3151640" cy="5028431"/>
            <a:chOff x="9040360" y="1829569"/>
            <a:chExt cx="3151640" cy="5028431"/>
          </a:xfrm>
        </p:grpSpPr>
        <p:grpSp>
          <p:nvGrpSpPr>
            <p:cNvPr id="93" name="Group 92">
              <a:extLst>
                <a:ext uri="{FF2B5EF4-FFF2-40B4-BE49-F238E27FC236}">
                  <a16:creationId xmlns:a16="http://schemas.microsoft.com/office/drawing/2014/main" id="{B68200D7-5B67-1D42-BC3B-7D00F4E2CF0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9040360" y="1912383"/>
              <a:ext cx="3151640" cy="4945617"/>
              <a:chOff x="9040360" y="1912383"/>
              <a:chExt cx="3151640" cy="4945617"/>
            </a:xfrm>
          </p:grpSpPr>
          <p:sp>
            <p:nvSpPr>
              <p:cNvPr id="95" name="Freeform: Shape 16">
                <a:extLst>
                  <a:ext uri="{FF2B5EF4-FFF2-40B4-BE49-F238E27FC236}">
                    <a16:creationId xmlns:a16="http://schemas.microsoft.com/office/drawing/2014/main" id="{06A2AC6A-4127-4642-A09C-231AA7BEA0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01565" y="4566630"/>
                <a:ext cx="2249810" cy="2291370"/>
              </a:xfrm>
              <a:custGeom>
                <a:avLst/>
                <a:gdLst>
                  <a:gd name="connsiteX0" fmla="*/ 1126749 w 2249810"/>
                  <a:gd name="connsiteY0" fmla="*/ 0 h 2291370"/>
                  <a:gd name="connsiteX1" fmla="*/ 1225438 w 2249810"/>
                  <a:gd name="connsiteY1" fmla="*/ 86525 h 2291370"/>
                  <a:gd name="connsiteX2" fmla="*/ 1955981 w 2249810"/>
                  <a:gd name="connsiteY2" fmla="*/ 449433 h 2291370"/>
                  <a:gd name="connsiteX3" fmla="*/ 2249810 w 2249810"/>
                  <a:gd name="connsiteY3" fmla="*/ 1076320 h 2291370"/>
                  <a:gd name="connsiteX4" fmla="*/ 2249810 w 2249810"/>
                  <a:gd name="connsiteY4" fmla="*/ 1172210 h 2291370"/>
                  <a:gd name="connsiteX5" fmla="*/ 2249810 w 2249810"/>
                  <a:gd name="connsiteY5" fmla="*/ 1445920 h 2291370"/>
                  <a:gd name="connsiteX6" fmla="*/ 2249810 w 2249810"/>
                  <a:gd name="connsiteY6" fmla="*/ 1598212 h 2291370"/>
                  <a:gd name="connsiteX7" fmla="*/ 2249810 w 2249810"/>
                  <a:gd name="connsiteY7" fmla="*/ 1807917 h 2291370"/>
                  <a:gd name="connsiteX8" fmla="*/ 2249810 w 2249810"/>
                  <a:gd name="connsiteY8" fmla="*/ 1967812 h 2291370"/>
                  <a:gd name="connsiteX9" fmla="*/ 2210104 w 2249810"/>
                  <a:gd name="connsiteY9" fmla="*/ 2271144 h 2291370"/>
                  <a:gd name="connsiteX10" fmla="*/ 2202000 w 2249810"/>
                  <a:gd name="connsiteY10" fmla="*/ 2291370 h 2291370"/>
                  <a:gd name="connsiteX11" fmla="*/ 47809 w 2249810"/>
                  <a:gd name="connsiteY11" fmla="*/ 2291370 h 2291370"/>
                  <a:gd name="connsiteX12" fmla="*/ 39705 w 2249810"/>
                  <a:gd name="connsiteY12" fmla="*/ 2271144 h 2291370"/>
                  <a:gd name="connsiteX13" fmla="*/ 0 w 2249810"/>
                  <a:gd name="connsiteY13" fmla="*/ 1967812 h 2291370"/>
                  <a:gd name="connsiteX14" fmla="*/ 0 w 2249810"/>
                  <a:gd name="connsiteY14" fmla="*/ 1807917 h 2291370"/>
                  <a:gd name="connsiteX15" fmla="*/ 0 w 2249810"/>
                  <a:gd name="connsiteY15" fmla="*/ 1598212 h 2291370"/>
                  <a:gd name="connsiteX16" fmla="*/ 0 w 2249810"/>
                  <a:gd name="connsiteY16" fmla="*/ 1445920 h 2291370"/>
                  <a:gd name="connsiteX17" fmla="*/ 0 w 2249810"/>
                  <a:gd name="connsiteY17" fmla="*/ 1172210 h 2291370"/>
                  <a:gd name="connsiteX18" fmla="*/ 0 w 2249810"/>
                  <a:gd name="connsiteY18" fmla="*/ 1076320 h 2291370"/>
                  <a:gd name="connsiteX19" fmla="*/ 293829 w 2249810"/>
                  <a:gd name="connsiteY19" fmla="*/ 449433 h 2291370"/>
                  <a:gd name="connsiteX20" fmla="*/ 1024373 w 2249810"/>
                  <a:gd name="connsiteY20" fmla="*/ 86525 h 229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1370">
                    <a:moveTo>
                      <a:pt x="1126749" y="0"/>
                    </a:moveTo>
                    <a:lnTo>
                      <a:pt x="1225438" y="86525"/>
                    </a:lnTo>
                    <a:cubicBezTo>
                      <a:pt x="1470146" y="275630"/>
                      <a:pt x="1745900" y="327719"/>
                      <a:pt x="1955981" y="449433"/>
                    </a:cubicBezTo>
                    <a:cubicBezTo>
                      <a:pt x="2157990" y="590684"/>
                      <a:pt x="2249810" y="752678"/>
                      <a:pt x="2249810" y="1076320"/>
                    </a:cubicBezTo>
                    <a:lnTo>
                      <a:pt x="2249810" y="1172210"/>
                    </a:lnTo>
                    <a:lnTo>
                      <a:pt x="2249810" y="1445920"/>
                    </a:lnTo>
                    <a:lnTo>
                      <a:pt x="2249810" y="1598212"/>
                    </a:lnTo>
                    <a:lnTo>
                      <a:pt x="2249810" y="1807917"/>
                    </a:lnTo>
                    <a:lnTo>
                      <a:pt x="2249810" y="1967812"/>
                    </a:lnTo>
                    <a:cubicBezTo>
                      <a:pt x="2249810" y="2089178"/>
                      <a:pt x="2236898" y="2187812"/>
                      <a:pt x="2210104" y="2271144"/>
                    </a:cubicBezTo>
                    <a:lnTo>
                      <a:pt x="2202000" y="2291370"/>
                    </a:lnTo>
                    <a:lnTo>
                      <a:pt x="47809" y="2291370"/>
                    </a:lnTo>
                    <a:lnTo>
                      <a:pt x="39705" y="2271144"/>
                    </a:lnTo>
                    <a:cubicBezTo>
                      <a:pt x="12912" y="2187812"/>
                      <a:pt x="0" y="2089178"/>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3"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1" name="Freeform: Shape 14">
                <a:extLst>
                  <a:ext uri="{FF2B5EF4-FFF2-40B4-BE49-F238E27FC236}">
                    <a16:creationId xmlns:a16="http://schemas.microsoft.com/office/drawing/2014/main" id="{0F3FBD3E-D69C-EB4E-BA48-BC2213AF7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66429" y="1912383"/>
                <a:ext cx="1825571" cy="3044131"/>
              </a:xfrm>
              <a:custGeom>
                <a:avLst/>
                <a:gdLst>
                  <a:gd name="connsiteX0" fmla="*/ 1126749 w 1825571"/>
                  <a:gd name="connsiteY0" fmla="*/ 0 h 3044131"/>
                  <a:gd name="connsiteX1" fmla="*/ 1225438 w 1825571"/>
                  <a:gd name="connsiteY1" fmla="*/ 86525 h 3044131"/>
                  <a:gd name="connsiteX2" fmla="*/ 1787618 w 1825571"/>
                  <a:gd name="connsiteY2" fmla="*/ 367973 h 3044131"/>
                  <a:gd name="connsiteX3" fmla="*/ 1825571 w 1825571"/>
                  <a:gd name="connsiteY3" fmla="*/ 386337 h 3044131"/>
                  <a:gd name="connsiteX4" fmla="*/ 1825571 w 1825571"/>
                  <a:gd name="connsiteY4" fmla="*/ 2657795 h 3044131"/>
                  <a:gd name="connsiteX5" fmla="*/ 1787617 w 1825571"/>
                  <a:gd name="connsiteY5" fmla="*/ 2676158 h 3044131"/>
                  <a:gd name="connsiteX6" fmla="*/ 1225437 w 1825571"/>
                  <a:gd name="connsiteY6" fmla="*/ 2957606 h 3044131"/>
                  <a:gd name="connsiteX7" fmla="*/ 1123061 w 1825571"/>
                  <a:gd name="connsiteY7" fmla="*/ 3044131 h 3044131"/>
                  <a:gd name="connsiteX8" fmla="*/ 1024372 w 1825571"/>
                  <a:gd name="connsiteY8" fmla="*/ 2957606 h 3044131"/>
                  <a:gd name="connsiteX9" fmla="*/ 293828 w 1825571"/>
                  <a:gd name="connsiteY9" fmla="*/ 2594699 h 3044131"/>
                  <a:gd name="connsiteX10" fmla="*/ 0 w 1825571"/>
                  <a:gd name="connsiteY10" fmla="*/ 1967812 h 3044131"/>
                  <a:gd name="connsiteX11" fmla="*/ 0 w 1825571"/>
                  <a:gd name="connsiteY11" fmla="*/ 1807917 h 3044131"/>
                  <a:gd name="connsiteX12" fmla="*/ 0 w 1825571"/>
                  <a:gd name="connsiteY12" fmla="*/ 1598212 h 3044131"/>
                  <a:gd name="connsiteX13" fmla="*/ 0 w 1825571"/>
                  <a:gd name="connsiteY13" fmla="*/ 1445920 h 3044131"/>
                  <a:gd name="connsiteX14" fmla="*/ 0 w 1825571"/>
                  <a:gd name="connsiteY14" fmla="*/ 1172210 h 3044131"/>
                  <a:gd name="connsiteX15" fmla="*/ 0 w 1825571"/>
                  <a:gd name="connsiteY15" fmla="*/ 1076320 h 3044131"/>
                  <a:gd name="connsiteX16" fmla="*/ 293829 w 1825571"/>
                  <a:gd name="connsiteY16" fmla="*/ 449433 h 3044131"/>
                  <a:gd name="connsiteX17" fmla="*/ 1024373 w 1825571"/>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25571" h="3044131">
                    <a:moveTo>
                      <a:pt x="1126749" y="0"/>
                    </a:moveTo>
                    <a:lnTo>
                      <a:pt x="1225438" y="86525"/>
                    </a:lnTo>
                    <a:cubicBezTo>
                      <a:pt x="1408969" y="228354"/>
                      <a:pt x="1609963" y="293111"/>
                      <a:pt x="1787618" y="367973"/>
                    </a:cubicBezTo>
                    <a:lnTo>
                      <a:pt x="1825571" y="386337"/>
                    </a:lnTo>
                    <a:lnTo>
                      <a:pt x="1825571" y="2657795"/>
                    </a:lnTo>
                    <a:lnTo>
                      <a:pt x="1787617" y="2676158"/>
                    </a:lnTo>
                    <a:cubicBezTo>
                      <a:pt x="1609961" y="2751020"/>
                      <a:pt x="1408967" y="2815777"/>
                      <a:pt x="1225437"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3"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7" name="Freeform: Shape 15">
                <a:extLst>
                  <a:ext uri="{FF2B5EF4-FFF2-40B4-BE49-F238E27FC236}">
                    <a16:creationId xmlns:a16="http://schemas.microsoft.com/office/drawing/2014/main" id="{EE755D87-FE5C-C54D-92F3-53A2F425AD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040360" y="4483816"/>
                <a:ext cx="2372219" cy="2366675"/>
              </a:xfrm>
              <a:custGeom>
                <a:avLst/>
                <a:gdLst>
                  <a:gd name="connsiteX0" fmla="*/ 1188054 w 2372219"/>
                  <a:gd name="connsiteY0" fmla="*/ 0 h 2366675"/>
                  <a:gd name="connsiteX1" fmla="*/ 1292112 w 2372219"/>
                  <a:gd name="connsiteY1" fmla="*/ 91233 h 2366675"/>
                  <a:gd name="connsiteX2" fmla="*/ 2062403 w 2372219"/>
                  <a:gd name="connsiteY2" fmla="*/ 473886 h 2366675"/>
                  <a:gd name="connsiteX3" fmla="*/ 2372219 w 2372219"/>
                  <a:gd name="connsiteY3" fmla="*/ 1134881 h 2366675"/>
                  <a:gd name="connsiteX4" fmla="*/ 2372219 w 2372219"/>
                  <a:gd name="connsiteY4" fmla="*/ 1235988 h 2366675"/>
                  <a:gd name="connsiteX5" fmla="*/ 2372219 w 2372219"/>
                  <a:gd name="connsiteY5" fmla="*/ 1524590 h 2366675"/>
                  <a:gd name="connsiteX6" fmla="*/ 2372219 w 2372219"/>
                  <a:gd name="connsiteY6" fmla="*/ 1685168 h 2366675"/>
                  <a:gd name="connsiteX7" fmla="*/ 2372219 w 2372219"/>
                  <a:gd name="connsiteY7" fmla="*/ 1906283 h 2366675"/>
                  <a:gd name="connsiteX8" fmla="*/ 2372219 w 2372219"/>
                  <a:gd name="connsiteY8" fmla="*/ 2074878 h 2366675"/>
                  <a:gd name="connsiteX9" fmla="*/ 2353763 w 2372219"/>
                  <a:gd name="connsiteY9" fmla="*/ 2301179 h 2366675"/>
                  <a:gd name="connsiteX10" fmla="*/ 2337371 w 2372219"/>
                  <a:gd name="connsiteY10" fmla="*/ 2366675 h 2366675"/>
                  <a:gd name="connsiteX11" fmla="*/ 34848 w 2372219"/>
                  <a:gd name="connsiteY11" fmla="*/ 2366675 h 2366675"/>
                  <a:gd name="connsiteX12" fmla="*/ 18456 w 2372219"/>
                  <a:gd name="connsiteY12" fmla="*/ 2301179 h 2366675"/>
                  <a:gd name="connsiteX13" fmla="*/ 0 w 2372219"/>
                  <a:gd name="connsiteY13" fmla="*/ 2074878 h 2366675"/>
                  <a:gd name="connsiteX14" fmla="*/ 0 w 2372219"/>
                  <a:gd name="connsiteY14" fmla="*/ 1906283 h 2366675"/>
                  <a:gd name="connsiteX15" fmla="*/ 0 w 2372219"/>
                  <a:gd name="connsiteY15" fmla="*/ 1685168 h 2366675"/>
                  <a:gd name="connsiteX16" fmla="*/ 0 w 2372219"/>
                  <a:gd name="connsiteY16" fmla="*/ 1524590 h 2366675"/>
                  <a:gd name="connsiteX17" fmla="*/ 0 w 2372219"/>
                  <a:gd name="connsiteY17" fmla="*/ 1235988 h 2366675"/>
                  <a:gd name="connsiteX18" fmla="*/ 0 w 2372219"/>
                  <a:gd name="connsiteY18" fmla="*/ 1134881 h 2366675"/>
                  <a:gd name="connsiteX19" fmla="*/ 309816 w 2372219"/>
                  <a:gd name="connsiteY19" fmla="*/ 473886 h 2366675"/>
                  <a:gd name="connsiteX20" fmla="*/ 1080108 w 2372219"/>
                  <a:gd name="connsiteY20" fmla="*/ 91233 h 2366675"/>
                  <a:gd name="connsiteX0" fmla="*/ 2337371 w 2428811"/>
                  <a:gd name="connsiteY0" fmla="*/ 2366675 h 2458115"/>
                  <a:gd name="connsiteX1" fmla="*/ 34848 w 2428811"/>
                  <a:gd name="connsiteY1" fmla="*/ 2366675 h 2458115"/>
                  <a:gd name="connsiteX2" fmla="*/ 18456 w 2428811"/>
                  <a:gd name="connsiteY2" fmla="*/ 2301179 h 2458115"/>
                  <a:gd name="connsiteX3" fmla="*/ 0 w 2428811"/>
                  <a:gd name="connsiteY3" fmla="*/ 2074878 h 2458115"/>
                  <a:gd name="connsiteX4" fmla="*/ 0 w 2428811"/>
                  <a:gd name="connsiteY4" fmla="*/ 1906283 h 2458115"/>
                  <a:gd name="connsiteX5" fmla="*/ 0 w 2428811"/>
                  <a:gd name="connsiteY5" fmla="*/ 1685168 h 2458115"/>
                  <a:gd name="connsiteX6" fmla="*/ 0 w 2428811"/>
                  <a:gd name="connsiteY6" fmla="*/ 1524590 h 2458115"/>
                  <a:gd name="connsiteX7" fmla="*/ 0 w 2428811"/>
                  <a:gd name="connsiteY7" fmla="*/ 1235988 h 2458115"/>
                  <a:gd name="connsiteX8" fmla="*/ 0 w 2428811"/>
                  <a:gd name="connsiteY8" fmla="*/ 1134881 h 2458115"/>
                  <a:gd name="connsiteX9" fmla="*/ 309816 w 2428811"/>
                  <a:gd name="connsiteY9" fmla="*/ 473886 h 2458115"/>
                  <a:gd name="connsiteX10" fmla="*/ 1080108 w 2428811"/>
                  <a:gd name="connsiteY10" fmla="*/ 91233 h 2458115"/>
                  <a:gd name="connsiteX11" fmla="*/ 1188054 w 2428811"/>
                  <a:gd name="connsiteY11" fmla="*/ 0 h 2458115"/>
                  <a:gd name="connsiteX12" fmla="*/ 1292112 w 2428811"/>
                  <a:gd name="connsiteY12" fmla="*/ 91233 h 2458115"/>
                  <a:gd name="connsiteX13" fmla="*/ 2062403 w 2428811"/>
                  <a:gd name="connsiteY13" fmla="*/ 473886 h 2458115"/>
                  <a:gd name="connsiteX14" fmla="*/ 2372219 w 2428811"/>
                  <a:gd name="connsiteY14" fmla="*/ 1134881 h 2458115"/>
                  <a:gd name="connsiteX15" fmla="*/ 2372219 w 2428811"/>
                  <a:gd name="connsiteY15" fmla="*/ 1235988 h 2458115"/>
                  <a:gd name="connsiteX16" fmla="*/ 2372219 w 2428811"/>
                  <a:gd name="connsiteY16" fmla="*/ 1524590 h 2458115"/>
                  <a:gd name="connsiteX17" fmla="*/ 2372219 w 2428811"/>
                  <a:gd name="connsiteY17" fmla="*/ 1685168 h 2458115"/>
                  <a:gd name="connsiteX18" fmla="*/ 2372219 w 2428811"/>
                  <a:gd name="connsiteY18" fmla="*/ 1906283 h 2458115"/>
                  <a:gd name="connsiteX19" fmla="*/ 2372219 w 2428811"/>
                  <a:gd name="connsiteY19" fmla="*/ 2074878 h 2458115"/>
                  <a:gd name="connsiteX20" fmla="*/ 2353763 w 2428811"/>
                  <a:gd name="connsiteY20" fmla="*/ 2301179 h 2458115"/>
                  <a:gd name="connsiteX21" fmla="*/ 2428811 w 2428811"/>
                  <a:gd name="connsiteY21"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1685168 h 2458115"/>
                  <a:gd name="connsiteX17" fmla="*/ 2372219 w 2428811"/>
                  <a:gd name="connsiteY17" fmla="*/ 1906283 h 2458115"/>
                  <a:gd name="connsiteX18" fmla="*/ 2372219 w 2428811"/>
                  <a:gd name="connsiteY18" fmla="*/ 2074878 h 2458115"/>
                  <a:gd name="connsiteX19" fmla="*/ 2353763 w 2428811"/>
                  <a:gd name="connsiteY19" fmla="*/ 2301179 h 2458115"/>
                  <a:gd name="connsiteX20" fmla="*/ 2428811 w 2428811"/>
                  <a:gd name="connsiteY20"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1906283 h 2458115"/>
                  <a:gd name="connsiteX17" fmla="*/ 2372219 w 2428811"/>
                  <a:gd name="connsiteY17" fmla="*/ 2074878 h 2458115"/>
                  <a:gd name="connsiteX18" fmla="*/ 2353763 w 2428811"/>
                  <a:gd name="connsiteY18" fmla="*/ 2301179 h 2458115"/>
                  <a:gd name="connsiteX19" fmla="*/ 2428811 w 2428811"/>
                  <a:gd name="connsiteY19" fmla="*/ 2458115 h 2458115"/>
                  <a:gd name="connsiteX0" fmla="*/ 34848 w 2428811"/>
                  <a:gd name="connsiteY0" fmla="*/ 2366675 h 2458115"/>
                  <a:gd name="connsiteX1" fmla="*/ 18456 w 2428811"/>
                  <a:gd name="connsiteY1" fmla="*/ 2301179 h 2458115"/>
                  <a:gd name="connsiteX2" fmla="*/ 0 w 2428811"/>
                  <a:gd name="connsiteY2" fmla="*/ 2074878 h 2458115"/>
                  <a:gd name="connsiteX3" fmla="*/ 0 w 2428811"/>
                  <a:gd name="connsiteY3" fmla="*/ 1906283 h 2458115"/>
                  <a:gd name="connsiteX4" fmla="*/ 0 w 2428811"/>
                  <a:gd name="connsiteY4" fmla="*/ 1685168 h 2458115"/>
                  <a:gd name="connsiteX5" fmla="*/ 0 w 2428811"/>
                  <a:gd name="connsiteY5" fmla="*/ 1524590 h 2458115"/>
                  <a:gd name="connsiteX6" fmla="*/ 0 w 2428811"/>
                  <a:gd name="connsiteY6" fmla="*/ 1235988 h 2458115"/>
                  <a:gd name="connsiteX7" fmla="*/ 0 w 2428811"/>
                  <a:gd name="connsiteY7" fmla="*/ 1134881 h 2458115"/>
                  <a:gd name="connsiteX8" fmla="*/ 309816 w 2428811"/>
                  <a:gd name="connsiteY8" fmla="*/ 473886 h 2458115"/>
                  <a:gd name="connsiteX9" fmla="*/ 1080108 w 2428811"/>
                  <a:gd name="connsiteY9" fmla="*/ 91233 h 2458115"/>
                  <a:gd name="connsiteX10" fmla="*/ 1188054 w 2428811"/>
                  <a:gd name="connsiteY10" fmla="*/ 0 h 2458115"/>
                  <a:gd name="connsiteX11" fmla="*/ 1292112 w 2428811"/>
                  <a:gd name="connsiteY11" fmla="*/ 91233 h 2458115"/>
                  <a:gd name="connsiteX12" fmla="*/ 2062403 w 2428811"/>
                  <a:gd name="connsiteY12" fmla="*/ 473886 h 2458115"/>
                  <a:gd name="connsiteX13" fmla="*/ 2372219 w 2428811"/>
                  <a:gd name="connsiteY13" fmla="*/ 1134881 h 2458115"/>
                  <a:gd name="connsiteX14" fmla="*/ 2372219 w 2428811"/>
                  <a:gd name="connsiteY14" fmla="*/ 1235988 h 2458115"/>
                  <a:gd name="connsiteX15" fmla="*/ 2372219 w 2428811"/>
                  <a:gd name="connsiteY15" fmla="*/ 1524590 h 2458115"/>
                  <a:gd name="connsiteX16" fmla="*/ 2372219 w 2428811"/>
                  <a:gd name="connsiteY16" fmla="*/ 2074878 h 2458115"/>
                  <a:gd name="connsiteX17" fmla="*/ 2353763 w 2428811"/>
                  <a:gd name="connsiteY17" fmla="*/ 2301179 h 2458115"/>
                  <a:gd name="connsiteX18" fmla="*/ 2428811 w 2428811"/>
                  <a:gd name="connsiteY18" fmla="*/ 2458115 h 245811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524590 h 2366675"/>
                  <a:gd name="connsiteX6" fmla="*/ 0 w 2372219"/>
                  <a:gd name="connsiteY6" fmla="*/ 1235988 h 2366675"/>
                  <a:gd name="connsiteX7" fmla="*/ 0 w 2372219"/>
                  <a:gd name="connsiteY7" fmla="*/ 1134881 h 2366675"/>
                  <a:gd name="connsiteX8" fmla="*/ 309816 w 2372219"/>
                  <a:gd name="connsiteY8" fmla="*/ 473886 h 2366675"/>
                  <a:gd name="connsiteX9" fmla="*/ 1080108 w 2372219"/>
                  <a:gd name="connsiteY9" fmla="*/ 91233 h 2366675"/>
                  <a:gd name="connsiteX10" fmla="*/ 1188054 w 2372219"/>
                  <a:gd name="connsiteY10" fmla="*/ 0 h 2366675"/>
                  <a:gd name="connsiteX11" fmla="*/ 1292112 w 2372219"/>
                  <a:gd name="connsiteY11" fmla="*/ 91233 h 2366675"/>
                  <a:gd name="connsiteX12" fmla="*/ 2062403 w 2372219"/>
                  <a:gd name="connsiteY12" fmla="*/ 473886 h 2366675"/>
                  <a:gd name="connsiteX13" fmla="*/ 2372219 w 2372219"/>
                  <a:gd name="connsiteY13" fmla="*/ 1134881 h 2366675"/>
                  <a:gd name="connsiteX14" fmla="*/ 2372219 w 2372219"/>
                  <a:gd name="connsiteY14" fmla="*/ 1235988 h 2366675"/>
                  <a:gd name="connsiteX15" fmla="*/ 2372219 w 2372219"/>
                  <a:gd name="connsiteY15" fmla="*/ 1524590 h 2366675"/>
                  <a:gd name="connsiteX16" fmla="*/ 2372219 w 2372219"/>
                  <a:gd name="connsiteY16" fmla="*/ 2074878 h 2366675"/>
                  <a:gd name="connsiteX17" fmla="*/ 2353763 w 2372219"/>
                  <a:gd name="connsiteY17" fmla="*/ 2301179 h 2366675"/>
                  <a:gd name="connsiteX18" fmla="*/ 2342750 w 2372219"/>
                  <a:gd name="connsiteY18"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235988 h 2366675"/>
                  <a:gd name="connsiteX6" fmla="*/ 0 w 2372219"/>
                  <a:gd name="connsiteY6" fmla="*/ 1134881 h 2366675"/>
                  <a:gd name="connsiteX7" fmla="*/ 309816 w 2372219"/>
                  <a:gd name="connsiteY7" fmla="*/ 473886 h 2366675"/>
                  <a:gd name="connsiteX8" fmla="*/ 1080108 w 2372219"/>
                  <a:gd name="connsiteY8" fmla="*/ 91233 h 2366675"/>
                  <a:gd name="connsiteX9" fmla="*/ 1188054 w 2372219"/>
                  <a:gd name="connsiteY9" fmla="*/ 0 h 2366675"/>
                  <a:gd name="connsiteX10" fmla="*/ 1292112 w 2372219"/>
                  <a:gd name="connsiteY10" fmla="*/ 91233 h 2366675"/>
                  <a:gd name="connsiteX11" fmla="*/ 2062403 w 2372219"/>
                  <a:gd name="connsiteY11" fmla="*/ 473886 h 2366675"/>
                  <a:gd name="connsiteX12" fmla="*/ 2372219 w 2372219"/>
                  <a:gd name="connsiteY12" fmla="*/ 1134881 h 2366675"/>
                  <a:gd name="connsiteX13" fmla="*/ 2372219 w 2372219"/>
                  <a:gd name="connsiteY13" fmla="*/ 1235988 h 2366675"/>
                  <a:gd name="connsiteX14" fmla="*/ 2372219 w 2372219"/>
                  <a:gd name="connsiteY14" fmla="*/ 1524590 h 2366675"/>
                  <a:gd name="connsiteX15" fmla="*/ 2372219 w 2372219"/>
                  <a:gd name="connsiteY15" fmla="*/ 2074878 h 2366675"/>
                  <a:gd name="connsiteX16" fmla="*/ 2353763 w 2372219"/>
                  <a:gd name="connsiteY16" fmla="*/ 2301179 h 2366675"/>
                  <a:gd name="connsiteX17" fmla="*/ 2342750 w 2372219"/>
                  <a:gd name="connsiteY17"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685168 h 2366675"/>
                  <a:gd name="connsiteX5" fmla="*/ 0 w 2372219"/>
                  <a:gd name="connsiteY5" fmla="*/ 1134881 h 2366675"/>
                  <a:gd name="connsiteX6" fmla="*/ 309816 w 2372219"/>
                  <a:gd name="connsiteY6" fmla="*/ 473886 h 2366675"/>
                  <a:gd name="connsiteX7" fmla="*/ 1080108 w 2372219"/>
                  <a:gd name="connsiteY7" fmla="*/ 91233 h 2366675"/>
                  <a:gd name="connsiteX8" fmla="*/ 1188054 w 2372219"/>
                  <a:gd name="connsiteY8" fmla="*/ 0 h 2366675"/>
                  <a:gd name="connsiteX9" fmla="*/ 1292112 w 2372219"/>
                  <a:gd name="connsiteY9" fmla="*/ 91233 h 2366675"/>
                  <a:gd name="connsiteX10" fmla="*/ 2062403 w 2372219"/>
                  <a:gd name="connsiteY10" fmla="*/ 473886 h 2366675"/>
                  <a:gd name="connsiteX11" fmla="*/ 2372219 w 2372219"/>
                  <a:gd name="connsiteY11" fmla="*/ 1134881 h 2366675"/>
                  <a:gd name="connsiteX12" fmla="*/ 2372219 w 2372219"/>
                  <a:gd name="connsiteY12" fmla="*/ 1235988 h 2366675"/>
                  <a:gd name="connsiteX13" fmla="*/ 2372219 w 2372219"/>
                  <a:gd name="connsiteY13" fmla="*/ 1524590 h 2366675"/>
                  <a:gd name="connsiteX14" fmla="*/ 2372219 w 2372219"/>
                  <a:gd name="connsiteY14" fmla="*/ 2074878 h 2366675"/>
                  <a:gd name="connsiteX15" fmla="*/ 2353763 w 2372219"/>
                  <a:gd name="connsiteY15" fmla="*/ 2301179 h 2366675"/>
                  <a:gd name="connsiteX16" fmla="*/ 2342750 w 2372219"/>
                  <a:gd name="connsiteY16"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906283 h 2366675"/>
                  <a:gd name="connsiteX4" fmla="*/ 0 w 2372219"/>
                  <a:gd name="connsiteY4" fmla="*/ 1134881 h 2366675"/>
                  <a:gd name="connsiteX5" fmla="*/ 309816 w 2372219"/>
                  <a:gd name="connsiteY5" fmla="*/ 473886 h 2366675"/>
                  <a:gd name="connsiteX6" fmla="*/ 1080108 w 2372219"/>
                  <a:gd name="connsiteY6" fmla="*/ 91233 h 2366675"/>
                  <a:gd name="connsiteX7" fmla="*/ 1188054 w 2372219"/>
                  <a:gd name="connsiteY7" fmla="*/ 0 h 2366675"/>
                  <a:gd name="connsiteX8" fmla="*/ 1292112 w 2372219"/>
                  <a:gd name="connsiteY8" fmla="*/ 91233 h 2366675"/>
                  <a:gd name="connsiteX9" fmla="*/ 2062403 w 2372219"/>
                  <a:gd name="connsiteY9" fmla="*/ 473886 h 2366675"/>
                  <a:gd name="connsiteX10" fmla="*/ 2372219 w 2372219"/>
                  <a:gd name="connsiteY10" fmla="*/ 1134881 h 2366675"/>
                  <a:gd name="connsiteX11" fmla="*/ 2372219 w 2372219"/>
                  <a:gd name="connsiteY11" fmla="*/ 1235988 h 2366675"/>
                  <a:gd name="connsiteX12" fmla="*/ 2372219 w 2372219"/>
                  <a:gd name="connsiteY12" fmla="*/ 1524590 h 2366675"/>
                  <a:gd name="connsiteX13" fmla="*/ 2372219 w 2372219"/>
                  <a:gd name="connsiteY13" fmla="*/ 2074878 h 2366675"/>
                  <a:gd name="connsiteX14" fmla="*/ 2353763 w 2372219"/>
                  <a:gd name="connsiteY14" fmla="*/ 2301179 h 2366675"/>
                  <a:gd name="connsiteX15" fmla="*/ 2342750 w 2372219"/>
                  <a:gd name="connsiteY15"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134881 h 2366675"/>
                  <a:gd name="connsiteX4" fmla="*/ 309816 w 2372219"/>
                  <a:gd name="connsiteY4" fmla="*/ 473886 h 2366675"/>
                  <a:gd name="connsiteX5" fmla="*/ 1080108 w 2372219"/>
                  <a:gd name="connsiteY5" fmla="*/ 91233 h 2366675"/>
                  <a:gd name="connsiteX6" fmla="*/ 1188054 w 2372219"/>
                  <a:gd name="connsiteY6" fmla="*/ 0 h 2366675"/>
                  <a:gd name="connsiteX7" fmla="*/ 1292112 w 2372219"/>
                  <a:gd name="connsiteY7" fmla="*/ 91233 h 2366675"/>
                  <a:gd name="connsiteX8" fmla="*/ 2062403 w 2372219"/>
                  <a:gd name="connsiteY8" fmla="*/ 473886 h 2366675"/>
                  <a:gd name="connsiteX9" fmla="*/ 2372219 w 2372219"/>
                  <a:gd name="connsiteY9" fmla="*/ 1134881 h 2366675"/>
                  <a:gd name="connsiteX10" fmla="*/ 2372219 w 2372219"/>
                  <a:gd name="connsiteY10" fmla="*/ 1235988 h 2366675"/>
                  <a:gd name="connsiteX11" fmla="*/ 2372219 w 2372219"/>
                  <a:gd name="connsiteY11" fmla="*/ 1524590 h 2366675"/>
                  <a:gd name="connsiteX12" fmla="*/ 2372219 w 2372219"/>
                  <a:gd name="connsiteY12" fmla="*/ 2074878 h 2366675"/>
                  <a:gd name="connsiteX13" fmla="*/ 2353763 w 2372219"/>
                  <a:gd name="connsiteY13" fmla="*/ 2301179 h 2366675"/>
                  <a:gd name="connsiteX14" fmla="*/ 2342750 w 2372219"/>
                  <a:gd name="connsiteY14" fmla="*/ 2357710 h 2366675"/>
                  <a:gd name="connsiteX0" fmla="*/ 34848 w 2372219"/>
                  <a:gd name="connsiteY0" fmla="*/ 2366675 h 2366675"/>
                  <a:gd name="connsiteX1" fmla="*/ 18456 w 2372219"/>
                  <a:gd name="connsiteY1" fmla="*/ 2301179 h 2366675"/>
                  <a:gd name="connsiteX2" fmla="*/ 0 w 2372219"/>
                  <a:gd name="connsiteY2" fmla="*/ 2074878 h 2366675"/>
                  <a:gd name="connsiteX3" fmla="*/ 0 w 2372219"/>
                  <a:gd name="connsiteY3" fmla="*/ 1134881 h 2366675"/>
                  <a:gd name="connsiteX4" fmla="*/ 309816 w 2372219"/>
                  <a:gd name="connsiteY4" fmla="*/ 473886 h 2366675"/>
                  <a:gd name="connsiteX5" fmla="*/ 1080108 w 2372219"/>
                  <a:gd name="connsiteY5" fmla="*/ 91233 h 2366675"/>
                  <a:gd name="connsiteX6" fmla="*/ 1188054 w 2372219"/>
                  <a:gd name="connsiteY6" fmla="*/ 0 h 2366675"/>
                  <a:gd name="connsiteX7" fmla="*/ 1292112 w 2372219"/>
                  <a:gd name="connsiteY7" fmla="*/ 91233 h 2366675"/>
                  <a:gd name="connsiteX8" fmla="*/ 2062403 w 2372219"/>
                  <a:gd name="connsiteY8" fmla="*/ 473886 h 2366675"/>
                  <a:gd name="connsiteX9" fmla="*/ 2372219 w 2372219"/>
                  <a:gd name="connsiteY9" fmla="*/ 1134881 h 2366675"/>
                  <a:gd name="connsiteX10" fmla="*/ 2372219 w 2372219"/>
                  <a:gd name="connsiteY10" fmla="*/ 1235988 h 2366675"/>
                  <a:gd name="connsiteX11" fmla="*/ 2372219 w 2372219"/>
                  <a:gd name="connsiteY11" fmla="*/ 2074878 h 2366675"/>
                  <a:gd name="connsiteX12" fmla="*/ 2353763 w 2372219"/>
                  <a:gd name="connsiteY12" fmla="*/ 2301179 h 2366675"/>
                  <a:gd name="connsiteX13" fmla="*/ 2342750 w 2372219"/>
                  <a:gd name="connsiteY13" fmla="*/ 2357710 h 23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72219" h="2366675">
                    <a:moveTo>
                      <a:pt x="34848" y="2366675"/>
                    </a:moveTo>
                    <a:lnTo>
                      <a:pt x="18456" y="2301179"/>
                    </a:lnTo>
                    <a:cubicBezTo>
                      <a:pt x="6051" y="2234851"/>
                      <a:pt x="0" y="2160191"/>
                      <a:pt x="0" y="2074878"/>
                    </a:cubicBezTo>
                    <a:lnTo>
                      <a:pt x="0" y="1134881"/>
                    </a:lnTo>
                    <a:cubicBezTo>
                      <a:pt x="0" y="793630"/>
                      <a:pt x="96817" y="622823"/>
                      <a:pt x="309816" y="473886"/>
                    </a:cubicBezTo>
                    <a:cubicBezTo>
                      <a:pt x="531329" y="345550"/>
                      <a:pt x="822086" y="290627"/>
                      <a:pt x="1080108" y="91233"/>
                    </a:cubicBezTo>
                    <a:lnTo>
                      <a:pt x="1188054" y="0"/>
                    </a:lnTo>
                    <a:lnTo>
                      <a:pt x="1292112" y="91233"/>
                    </a:lnTo>
                    <a:cubicBezTo>
                      <a:pt x="1550134" y="290627"/>
                      <a:pt x="1840892" y="345550"/>
                      <a:pt x="2062403" y="473886"/>
                    </a:cubicBezTo>
                    <a:cubicBezTo>
                      <a:pt x="2275403" y="622823"/>
                      <a:pt x="2372219" y="793630"/>
                      <a:pt x="2372219" y="1134881"/>
                    </a:cubicBezTo>
                    <a:lnTo>
                      <a:pt x="2372219" y="1235988"/>
                    </a:lnTo>
                    <a:lnTo>
                      <a:pt x="2372219" y="2074878"/>
                    </a:lnTo>
                    <a:cubicBezTo>
                      <a:pt x="2372219" y="2160191"/>
                      <a:pt x="2366168" y="2234851"/>
                      <a:pt x="2353763" y="2301179"/>
                    </a:cubicBezTo>
                    <a:cubicBezTo>
                      <a:pt x="2348299" y="2323011"/>
                      <a:pt x="2342750" y="2357710"/>
                      <a:pt x="2342750" y="2357710"/>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2" name="Freeform: Shape 18">
              <a:extLst>
                <a:ext uri="{FF2B5EF4-FFF2-40B4-BE49-F238E27FC236}">
                  <a16:creationId xmlns:a16="http://schemas.microsoft.com/office/drawing/2014/main" id="{89AA25C0-9885-5842-81AB-B5B6973ECF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05224" y="1829569"/>
              <a:ext cx="1886776" cy="3209758"/>
            </a:xfrm>
            <a:custGeom>
              <a:avLst/>
              <a:gdLst>
                <a:gd name="connsiteX0" fmla="*/ 1188054 w 1886776"/>
                <a:gd name="connsiteY0" fmla="*/ 0 h 3209758"/>
                <a:gd name="connsiteX1" fmla="*/ 1292112 w 1886776"/>
                <a:gd name="connsiteY1" fmla="*/ 91233 h 3209758"/>
                <a:gd name="connsiteX2" fmla="*/ 1884879 w 1886776"/>
                <a:gd name="connsiteY2" fmla="*/ 387994 h 3209758"/>
                <a:gd name="connsiteX3" fmla="*/ 1886776 w 1886776"/>
                <a:gd name="connsiteY3" fmla="*/ 388912 h 3209758"/>
                <a:gd name="connsiteX4" fmla="*/ 1886776 w 1886776"/>
                <a:gd name="connsiteY4" fmla="*/ 2820846 h 3209758"/>
                <a:gd name="connsiteX5" fmla="*/ 1884878 w 1886776"/>
                <a:gd name="connsiteY5" fmla="*/ 2821764 h 3209758"/>
                <a:gd name="connsiteX6" fmla="*/ 1292111 w 1886776"/>
                <a:gd name="connsiteY6" fmla="*/ 3118525 h 3209758"/>
                <a:gd name="connsiteX7" fmla="*/ 1184165 w 1886776"/>
                <a:gd name="connsiteY7" fmla="*/ 3209758 h 3209758"/>
                <a:gd name="connsiteX8" fmla="*/ 1080107 w 1886776"/>
                <a:gd name="connsiteY8" fmla="*/ 3118525 h 3209758"/>
                <a:gd name="connsiteX9" fmla="*/ 309815 w 1886776"/>
                <a:gd name="connsiteY9" fmla="*/ 2735873 h 3209758"/>
                <a:gd name="connsiteX10" fmla="*/ 0 w 1886776"/>
                <a:gd name="connsiteY10" fmla="*/ 2074878 h 3209758"/>
                <a:gd name="connsiteX11" fmla="*/ 0 w 1886776"/>
                <a:gd name="connsiteY11" fmla="*/ 1906283 h 3209758"/>
                <a:gd name="connsiteX12" fmla="*/ 0 w 1886776"/>
                <a:gd name="connsiteY12" fmla="*/ 1685168 h 3209758"/>
                <a:gd name="connsiteX13" fmla="*/ 0 w 1886776"/>
                <a:gd name="connsiteY13" fmla="*/ 1524590 h 3209758"/>
                <a:gd name="connsiteX14" fmla="*/ 0 w 1886776"/>
                <a:gd name="connsiteY14" fmla="*/ 1235988 h 3209758"/>
                <a:gd name="connsiteX15" fmla="*/ 0 w 1886776"/>
                <a:gd name="connsiteY15" fmla="*/ 1134881 h 3209758"/>
                <a:gd name="connsiteX16" fmla="*/ 309816 w 1886776"/>
                <a:gd name="connsiteY16" fmla="*/ 473886 h 3209758"/>
                <a:gd name="connsiteX17" fmla="*/ 1080108 w 1886776"/>
                <a:gd name="connsiteY17" fmla="*/ 91233 h 3209758"/>
                <a:gd name="connsiteX0" fmla="*/ 1884878 w 1976318"/>
                <a:gd name="connsiteY0" fmla="*/ 2821764 h 3209758"/>
                <a:gd name="connsiteX1" fmla="*/ 1292111 w 1976318"/>
                <a:gd name="connsiteY1" fmla="*/ 3118525 h 3209758"/>
                <a:gd name="connsiteX2" fmla="*/ 1184165 w 1976318"/>
                <a:gd name="connsiteY2" fmla="*/ 3209758 h 3209758"/>
                <a:gd name="connsiteX3" fmla="*/ 1080107 w 1976318"/>
                <a:gd name="connsiteY3" fmla="*/ 3118525 h 3209758"/>
                <a:gd name="connsiteX4" fmla="*/ 309815 w 1976318"/>
                <a:gd name="connsiteY4" fmla="*/ 2735873 h 3209758"/>
                <a:gd name="connsiteX5" fmla="*/ 0 w 1976318"/>
                <a:gd name="connsiteY5" fmla="*/ 2074878 h 3209758"/>
                <a:gd name="connsiteX6" fmla="*/ 0 w 1976318"/>
                <a:gd name="connsiteY6" fmla="*/ 1906283 h 3209758"/>
                <a:gd name="connsiteX7" fmla="*/ 0 w 1976318"/>
                <a:gd name="connsiteY7" fmla="*/ 1685168 h 3209758"/>
                <a:gd name="connsiteX8" fmla="*/ 0 w 1976318"/>
                <a:gd name="connsiteY8" fmla="*/ 1524590 h 3209758"/>
                <a:gd name="connsiteX9" fmla="*/ 0 w 1976318"/>
                <a:gd name="connsiteY9" fmla="*/ 1235988 h 3209758"/>
                <a:gd name="connsiteX10" fmla="*/ 0 w 1976318"/>
                <a:gd name="connsiteY10" fmla="*/ 1134881 h 3209758"/>
                <a:gd name="connsiteX11" fmla="*/ 309816 w 1976318"/>
                <a:gd name="connsiteY11" fmla="*/ 473886 h 3209758"/>
                <a:gd name="connsiteX12" fmla="*/ 1080108 w 1976318"/>
                <a:gd name="connsiteY12" fmla="*/ 91233 h 3209758"/>
                <a:gd name="connsiteX13" fmla="*/ 1188054 w 1976318"/>
                <a:gd name="connsiteY13" fmla="*/ 0 h 3209758"/>
                <a:gd name="connsiteX14" fmla="*/ 1292112 w 1976318"/>
                <a:gd name="connsiteY14" fmla="*/ 91233 h 3209758"/>
                <a:gd name="connsiteX15" fmla="*/ 1884879 w 1976318"/>
                <a:gd name="connsiteY15" fmla="*/ 387994 h 3209758"/>
                <a:gd name="connsiteX16" fmla="*/ 1886776 w 1976318"/>
                <a:gd name="connsiteY16" fmla="*/ 388912 h 3209758"/>
                <a:gd name="connsiteX17" fmla="*/ 1886776 w 1976318"/>
                <a:gd name="connsiteY17" fmla="*/ 2820846 h 3209758"/>
                <a:gd name="connsiteX18" fmla="*/ 1976318 w 1976318"/>
                <a:gd name="connsiteY18" fmla="*/ 2913204 h 3209758"/>
                <a:gd name="connsiteX0" fmla="*/ 1884878 w 1976318"/>
                <a:gd name="connsiteY0" fmla="*/ 2821764 h 3209758"/>
                <a:gd name="connsiteX1" fmla="*/ 1292111 w 1976318"/>
                <a:gd name="connsiteY1" fmla="*/ 3118525 h 3209758"/>
                <a:gd name="connsiteX2" fmla="*/ 1184165 w 1976318"/>
                <a:gd name="connsiteY2" fmla="*/ 3209758 h 3209758"/>
                <a:gd name="connsiteX3" fmla="*/ 1080107 w 1976318"/>
                <a:gd name="connsiteY3" fmla="*/ 3118525 h 3209758"/>
                <a:gd name="connsiteX4" fmla="*/ 309815 w 1976318"/>
                <a:gd name="connsiteY4" fmla="*/ 2735873 h 3209758"/>
                <a:gd name="connsiteX5" fmla="*/ 0 w 1976318"/>
                <a:gd name="connsiteY5" fmla="*/ 2074878 h 3209758"/>
                <a:gd name="connsiteX6" fmla="*/ 0 w 1976318"/>
                <a:gd name="connsiteY6" fmla="*/ 1906283 h 3209758"/>
                <a:gd name="connsiteX7" fmla="*/ 0 w 1976318"/>
                <a:gd name="connsiteY7" fmla="*/ 1685168 h 3209758"/>
                <a:gd name="connsiteX8" fmla="*/ 0 w 1976318"/>
                <a:gd name="connsiteY8" fmla="*/ 1524590 h 3209758"/>
                <a:gd name="connsiteX9" fmla="*/ 0 w 1976318"/>
                <a:gd name="connsiteY9" fmla="*/ 1235988 h 3209758"/>
                <a:gd name="connsiteX10" fmla="*/ 0 w 1976318"/>
                <a:gd name="connsiteY10" fmla="*/ 1134881 h 3209758"/>
                <a:gd name="connsiteX11" fmla="*/ 309816 w 1976318"/>
                <a:gd name="connsiteY11" fmla="*/ 473886 h 3209758"/>
                <a:gd name="connsiteX12" fmla="*/ 1080108 w 1976318"/>
                <a:gd name="connsiteY12" fmla="*/ 91233 h 3209758"/>
                <a:gd name="connsiteX13" fmla="*/ 1188054 w 1976318"/>
                <a:gd name="connsiteY13" fmla="*/ 0 h 3209758"/>
                <a:gd name="connsiteX14" fmla="*/ 1292112 w 1976318"/>
                <a:gd name="connsiteY14" fmla="*/ 91233 h 3209758"/>
                <a:gd name="connsiteX15" fmla="*/ 1884879 w 1976318"/>
                <a:gd name="connsiteY15" fmla="*/ 387994 h 3209758"/>
                <a:gd name="connsiteX16" fmla="*/ 1886776 w 1976318"/>
                <a:gd name="connsiteY16" fmla="*/ 388912 h 3209758"/>
                <a:gd name="connsiteX17" fmla="*/ 1976318 w 1976318"/>
                <a:gd name="connsiteY17" fmla="*/ 2913204 h 3209758"/>
                <a:gd name="connsiteX0" fmla="*/ 1884878 w 1886776"/>
                <a:gd name="connsiteY0" fmla="*/ 2821764 h 3209758"/>
                <a:gd name="connsiteX1" fmla="*/ 1292111 w 1886776"/>
                <a:gd name="connsiteY1" fmla="*/ 3118525 h 3209758"/>
                <a:gd name="connsiteX2" fmla="*/ 1184165 w 1886776"/>
                <a:gd name="connsiteY2" fmla="*/ 3209758 h 3209758"/>
                <a:gd name="connsiteX3" fmla="*/ 1080107 w 1886776"/>
                <a:gd name="connsiteY3" fmla="*/ 3118525 h 3209758"/>
                <a:gd name="connsiteX4" fmla="*/ 309815 w 1886776"/>
                <a:gd name="connsiteY4" fmla="*/ 2735873 h 3209758"/>
                <a:gd name="connsiteX5" fmla="*/ 0 w 1886776"/>
                <a:gd name="connsiteY5" fmla="*/ 2074878 h 3209758"/>
                <a:gd name="connsiteX6" fmla="*/ 0 w 1886776"/>
                <a:gd name="connsiteY6" fmla="*/ 1906283 h 3209758"/>
                <a:gd name="connsiteX7" fmla="*/ 0 w 1886776"/>
                <a:gd name="connsiteY7" fmla="*/ 1685168 h 3209758"/>
                <a:gd name="connsiteX8" fmla="*/ 0 w 1886776"/>
                <a:gd name="connsiteY8" fmla="*/ 1524590 h 3209758"/>
                <a:gd name="connsiteX9" fmla="*/ 0 w 1886776"/>
                <a:gd name="connsiteY9" fmla="*/ 1235988 h 3209758"/>
                <a:gd name="connsiteX10" fmla="*/ 0 w 1886776"/>
                <a:gd name="connsiteY10" fmla="*/ 1134881 h 3209758"/>
                <a:gd name="connsiteX11" fmla="*/ 309816 w 1886776"/>
                <a:gd name="connsiteY11" fmla="*/ 473886 h 3209758"/>
                <a:gd name="connsiteX12" fmla="*/ 1080108 w 1886776"/>
                <a:gd name="connsiteY12" fmla="*/ 91233 h 3209758"/>
                <a:gd name="connsiteX13" fmla="*/ 1188054 w 1886776"/>
                <a:gd name="connsiteY13" fmla="*/ 0 h 3209758"/>
                <a:gd name="connsiteX14" fmla="*/ 1292112 w 1886776"/>
                <a:gd name="connsiteY14" fmla="*/ 91233 h 3209758"/>
                <a:gd name="connsiteX15" fmla="*/ 1884879 w 1886776"/>
                <a:gd name="connsiteY15" fmla="*/ 387994 h 3209758"/>
                <a:gd name="connsiteX16" fmla="*/ 1886776 w 1886776"/>
                <a:gd name="connsiteY16" fmla="*/ 388912 h 3209758"/>
                <a:gd name="connsiteX0" fmla="*/ 1884878 w 1886776"/>
                <a:gd name="connsiteY0" fmla="*/ 2800249 h 3209758"/>
                <a:gd name="connsiteX1" fmla="*/ 1292111 w 1886776"/>
                <a:gd name="connsiteY1" fmla="*/ 3118525 h 3209758"/>
                <a:gd name="connsiteX2" fmla="*/ 1184165 w 1886776"/>
                <a:gd name="connsiteY2" fmla="*/ 3209758 h 3209758"/>
                <a:gd name="connsiteX3" fmla="*/ 1080107 w 1886776"/>
                <a:gd name="connsiteY3" fmla="*/ 3118525 h 3209758"/>
                <a:gd name="connsiteX4" fmla="*/ 309815 w 1886776"/>
                <a:gd name="connsiteY4" fmla="*/ 2735873 h 3209758"/>
                <a:gd name="connsiteX5" fmla="*/ 0 w 1886776"/>
                <a:gd name="connsiteY5" fmla="*/ 2074878 h 3209758"/>
                <a:gd name="connsiteX6" fmla="*/ 0 w 1886776"/>
                <a:gd name="connsiteY6" fmla="*/ 1906283 h 3209758"/>
                <a:gd name="connsiteX7" fmla="*/ 0 w 1886776"/>
                <a:gd name="connsiteY7" fmla="*/ 1685168 h 3209758"/>
                <a:gd name="connsiteX8" fmla="*/ 0 w 1886776"/>
                <a:gd name="connsiteY8" fmla="*/ 1524590 h 3209758"/>
                <a:gd name="connsiteX9" fmla="*/ 0 w 1886776"/>
                <a:gd name="connsiteY9" fmla="*/ 1235988 h 3209758"/>
                <a:gd name="connsiteX10" fmla="*/ 0 w 1886776"/>
                <a:gd name="connsiteY10" fmla="*/ 1134881 h 3209758"/>
                <a:gd name="connsiteX11" fmla="*/ 309816 w 1886776"/>
                <a:gd name="connsiteY11" fmla="*/ 473886 h 3209758"/>
                <a:gd name="connsiteX12" fmla="*/ 1080108 w 1886776"/>
                <a:gd name="connsiteY12" fmla="*/ 91233 h 3209758"/>
                <a:gd name="connsiteX13" fmla="*/ 1188054 w 1886776"/>
                <a:gd name="connsiteY13" fmla="*/ 0 h 3209758"/>
                <a:gd name="connsiteX14" fmla="*/ 1292112 w 1886776"/>
                <a:gd name="connsiteY14" fmla="*/ 91233 h 3209758"/>
                <a:gd name="connsiteX15" fmla="*/ 1884879 w 1886776"/>
                <a:gd name="connsiteY15" fmla="*/ 387994 h 3209758"/>
                <a:gd name="connsiteX16" fmla="*/ 1886776 w 1886776"/>
                <a:gd name="connsiteY16" fmla="*/ 388912 h 3209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6776" h="3209758">
                  <a:moveTo>
                    <a:pt x="1884878" y="2800249"/>
                  </a:moveTo>
                  <a:cubicBezTo>
                    <a:pt x="1697557" y="2879185"/>
                    <a:pt x="1485627" y="2968980"/>
                    <a:pt x="1292111" y="3118525"/>
                  </a:cubicBezTo>
                  <a:lnTo>
                    <a:pt x="1184165" y="3209758"/>
                  </a:lnTo>
                  <a:lnTo>
                    <a:pt x="1080107" y="3118525"/>
                  </a:lnTo>
                  <a:cubicBezTo>
                    <a:pt x="822085" y="2919132"/>
                    <a:pt x="531327" y="2864209"/>
                    <a:pt x="309815" y="2735873"/>
                  </a:cubicBezTo>
                  <a:cubicBezTo>
                    <a:pt x="96816" y="2586936"/>
                    <a:pt x="0" y="2416129"/>
                    <a:pt x="0" y="2074878"/>
                  </a:cubicBezTo>
                  <a:lnTo>
                    <a:pt x="0" y="1906283"/>
                  </a:lnTo>
                  <a:lnTo>
                    <a:pt x="0" y="1685168"/>
                  </a:lnTo>
                  <a:lnTo>
                    <a:pt x="0" y="1524590"/>
                  </a:lnTo>
                  <a:lnTo>
                    <a:pt x="0" y="1235988"/>
                  </a:lnTo>
                  <a:lnTo>
                    <a:pt x="0" y="1134881"/>
                  </a:lnTo>
                  <a:cubicBezTo>
                    <a:pt x="0" y="793630"/>
                    <a:pt x="96817" y="622823"/>
                    <a:pt x="309816" y="473886"/>
                  </a:cubicBezTo>
                  <a:cubicBezTo>
                    <a:pt x="531329" y="345550"/>
                    <a:pt x="822086" y="290627"/>
                    <a:pt x="1080108" y="91233"/>
                  </a:cubicBezTo>
                  <a:lnTo>
                    <a:pt x="1188054" y="0"/>
                  </a:lnTo>
                  <a:lnTo>
                    <a:pt x="1292112" y="91233"/>
                  </a:lnTo>
                  <a:cubicBezTo>
                    <a:pt x="1485628" y="240778"/>
                    <a:pt x="1697559" y="309059"/>
                    <a:pt x="1884879" y="387994"/>
                  </a:cubicBezTo>
                  <a:lnTo>
                    <a:pt x="1886776" y="388912"/>
                  </a:ln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5" name="TextBox 14">
            <a:extLst>
              <a:ext uri="{FF2B5EF4-FFF2-40B4-BE49-F238E27FC236}">
                <a16:creationId xmlns:a16="http://schemas.microsoft.com/office/drawing/2014/main" id="{FEBC9AE5-5B1F-A5C7-836F-54067A128EB1}"/>
              </a:ext>
            </a:extLst>
          </p:cNvPr>
          <p:cNvSpPr txBox="1"/>
          <p:nvPr/>
        </p:nvSpPr>
        <p:spPr>
          <a:xfrm>
            <a:off x="3613455" y="2927927"/>
            <a:ext cx="5261748" cy="2977573"/>
          </a:xfrm>
          <a:prstGeom prst="rect">
            <a:avLst/>
          </a:prstGeom>
        </p:spPr>
        <p:txBody>
          <a:bodyPr vert="horz" lIns="91440" tIns="45720" rIns="91440" bIns="45720" rtlCol="0" anchor="b">
            <a:normAutofit/>
          </a:bodyPr>
          <a:lstStyle/>
          <a:p>
            <a:pPr>
              <a:lnSpc>
                <a:spcPct val="110000"/>
              </a:lnSpc>
              <a:spcAft>
                <a:spcPts val="600"/>
              </a:spcAft>
            </a:pPr>
            <a:r>
              <a:rPr lang="en-US" dirty="0">
                <a:solidFill>
                  <a:schemeClr val="tx2"/>
                </a:solidFill>
              </a:rPr>
              <a:t>Honestly, probably never, since it is illegal to visit without special permission. But if I ever get a chance, it would be in 10+ years, once I’m ready for extreme adventure!</a:t>
            </a:r>
          </a:p>
        </p:txBody>
      </p:sp>
      <p:sp>
        <p:nvSpPr>
          <p:cNvPr id="16" name="TextBox 15">
            <a:extLst>
              <a:ext uri="{FF2B5EF4-FFF2-40B4-BE49-F238E27FC236}">
                <a16:creationId xmlns:a16="http://schemas.microsoft.com/office/drawing/2014/main" id="{49CFAEEC-28A8-DD8C-505A-FCFBAA4B1059}"/>
              </a:ext>
            </a:extLst>
          </p:cNvPr>
          <p:cNvSpPr txBox="1"/>
          <p:nvPr/>
        </p:nvSpPr>
        <p:spPr>
          <a:xfrm>
            <a:off x="6764215" y="673240"/>
            <a:ext cx="4752871" cy="4031873"/>
          </a:xfrm>
          <a:prstGeom prst="rect">
            <a:avLst/>
          </a:prstGeom>
          <a:noFill/>
        </p:spPr>
        <p:txBody>
          <a:bodyPr wrap="square" rtlCol="0">
            <a:spAutoFit/>
          </a:bodyPr>
          <a:lstStyle/>
          <a:p>
            <a:pPr>
              <a:spcAft>
                <a:spcPts val="600"/>
              </a:spcAft>
            </a:pPr>
            <a:r>
              <a:rPr lang="en-US" sz="3200" dirty="0"/>
              <a:t>I want to visit Snake Island because it is one of the most dangerous islands in the world, filled with thousands of venomous golden lancehead vipers. It would be a thrilling (and terrifying) adventure	</a:t>
            </a:r>
          </a:p>
        </p:txBody>
      </p:sp>
    </p:spTree>
    <p:extLst>
      <p:ext uri="{BB962C8B-B14F-4D97-AF65-F5344CB8AC3E}">
        <p14:creationId xmlns:p14="http://schemas.microsoft.com/office/powerpoint/2010/main" val="12616568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1000"/>
                                        <p:tgtEl>
                                          <p:spTgt spid="15">
                                            <p:txEl>
                                              <p:pRg st="0" end="0"/>
                                            </p:txEl>
                                          </p:spTgt>
                                        </p:tgtEl>
                                      </p:cBhvr>
                                    </p:animEffect>
                                    <p:anim calcmode="lin" valueType="num">
                                      <p:cBhvr>
                                        <p:cTn id="8"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4965AA62-AC24-F0C0-F8D7-95602A769D24}"/>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28" name="Freeform: Shape 27">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29">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33" name="Rectangle 32">
            <a:extLst>
              <a:ext uri="{FF2B5EF4-FFF2-40B4-BE49-F238E27FC236}">
                <a16:creationId xmlns:a16="http://schemas.microsoft.com/office/drawing/2014/main" id="{1F72CB4B-A086-E546-83B0-DD8F407892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DC532F32-99E9-D9E9-C052-E50B87E95B7B}"/>
              </a:ext>
            </a:extLst>
          </p:cNvPr>
          <p:cNvSpPr>
            <a:spLocks noGrp="1"/>
          </p:cNvSpPr>
          <p:nvPr>
            <p:ph type="title"/>
          </p:nvPr>
        </p:nvSpPr>
        <p:spPr>
          <a:xfrm>
            <a:off x="960120" y="960030"/>
            <a:ext cx="4470832" cy="1507398"/>
          </a:xfrm>
        </p:spPr>
        <p:txBody>
          <a:bodyPr vert="horz" lIns="91440" tIns="45720" rIns="91440" bIns="45720" rtlCol="0" anchor="ctr">
            <a:normAutofit/>
          </a:bodyPr>
          <a:lstStyle/>
          <a:p>
            <a:r>
              <a:rPr lang="en-US" sz="4000" kern="1200" dirty="0">
                <a:solidFill>
                  <a:schemeClr val="tx2"/>
                </a:solidFill>
                <a:latin typeface="+mj-lt"/>
                <a:ea typeface="+mj-ea"/>
                <a:cs typeface="+mj-cs"/>
              </a:rPr>
              <a:t>Fun Fact </a:t>
            </a:r>
            <a:r>
              <a:rPr lang="en-US" sz="4000" kern="1200">
                <a:solidFill>
                  <a:schemeClr val="tx2"/>
                </a:solidFill>
                <a:latin typeface="+mj-lt"/>
                <a:ea typeface="+mj-ea"/>
                <a:cs typeface="+mj-cs"/>
              </a:rPr>
              <a:t>about Tristan da Cunha</a:t>
            </a:r>
            <a:endParaRPr lang="en-US" sz="4000" kern="1200" dirty="0">
              <a:solidFill>
                <a:schemeClr val="tx2"/>
              </a:solidFill>
              <a:latin typeface="+mj-lt"/>
              <a:ea typeface="+mj-ea"/>
              <a:cs typeface="+mj-cs"/>
            </a:endParaRPr>
          </a:p>
        </p:txBody>
      </p:sp>
      <p:sp>
        <p:nvSpPr>
          <p:cNvPr id="6" name="Text Placeholder 5">
            <a:extLst>
              <a:ext uri="{FF2B5EF4-FFF2-40B4-BE49-F238E27FC236}">
                <a16:creationId xmlns:a16="http://schemas.microsoft.com/office/drawing/2014/main" id="{8DBA0ABC-6B2A-81AE-7B1C-646903B373EF}"/>
              </a:ext>
            </a:extLst>
          </p:cNvPr>
          <p:cNvSpPr>
            <a:spLocks noGrp="1"/>
          </p:cNvSpPr>
          <p:nvPr>
            <p:ph type="body" sz="half" idx="2"/>
          </p:nvPr>
        </p:nvSpPr>
        <p:spPr>
          <a:xfrm>
            <a:off x="952501" y="2844800"/>
            <a:ext cx="4470831" cy="3053170"/>
          </a:xfrm>
        </p:spPr>
        <p:txBody>
          <a:bodyPr vert="horz" lIns="91440" tIns="45720" rIns="91440" bIns="45720" rtlCol="0" anchor="t">
            <a:normAutofit/>
          </a:bodyPr>
          <a:lstStyle/>
          <a:p>
            <a:r>
              <a:rPr lang="en-US" sz="2000" dirty="0"/>
              <a:t>Tristan da Cunha has only one shop, which opens only three days a week! So if you forget to buy something, you’re out of luck for a while </a:t>
            </a:r>
            <a:r>
              <a:rPr lang="en-US" sz="2000" dirty="0">
                <a:sym typeface="Wingdings" panose="05000000000000000000" pitchFamily="2" charset="2"/>
              </a:rPr>
              <a:t></a:t>
            </a:r>
            <a:endParaRPr lang="en-US" sz="2000" dirty="0"/>
          </a:p>
        </p:txBody>
      </p:sp>
      <p:cxnSp>
        <p:nvCxnSpPr>
          <p:cNvPr id="35" name="Straight Connector 34">
            <a:extLst>
              <a:ext uri="{FF2B5EF4-FFF2-40B4-BE49-F238E27FC236}">
                <a16:creationId xmlns:a16="http://schemas.microsoft.com/office/drawing/2014/main" id="{49151340-7EF2-0647-A719-394EFC3A18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874484"/>
            <a:ext cx="0" cy="3394558"/>
          </a:xfrm>
          <a:prstGeom prst="line">
            <a:avLst/>
          </a:prstGeom>
          <a:ln w="25400" cap="rnd">
            <a:solidFill>
              <a:schemeClr val="bg2">
                <a:lumMod val="75000"/>
                <a:alpha val="65000"/>
              </a:schemeClr>
            </a:solidFill>
            <a:prstDash val="sysDot"/>
            <a:round/>
          </a:ln>
        </p:spPr>
        <p:style>
          <a:lnRef idx="1">
            <a:schemeClr val="accent1"/>
          </a:lnRef>
          <a:fillRef idx="0">
            <a:schemeClr val="accent1"/>
          </a:fillRef>
          <a:effectRef idx="0">
            <a:schemeClr val="accent1"/>
          </a:effectRef>
          <a:fontRef idx="minor">
            <a:schemeClr val="tx1"/>
          </a:fontRef>
        </p:style>
      </p:cxnSp>
      <p:pic>
        <p:nvPicPr>
          <p:cNvPr id="9" name="Content Placeholder 8" descr="A map of the ocean&#10;&#10;Description automatically generated">
            <a:extLst>
              <a:ext uri="{FF2B5EF4-FFF2-40B4-BE49-F238E27FC236}">
                <a16:creationId xmlns:a16="http://schemas.microsoft.com/office/drawing/2014/main" id="{254C44AF-29A1-2D95-D4E4-5C403884C8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2502" r="27611"/>
          <a:stretch/>
        </p:blipFill>
        <p:spPr>
          <a:xfrm>
            <a:off x="7186374" y="713992"/>
            <a:ext cx="4013141" cy="5430015"/>
          </a:xfrm>
          <a:prstGeom prst="rect">
            <a:avLst/>
          </a:prstGeom>
        </p:spPr>
      </p:pic>
    </p:spTree>
    <p:extLst>
      <p:ext uri="{BB962C8B-B14F-4D97-AF65-F5344CB8AC3E}">
        <p14:creationId xmlns:p14="http://schemas.microsoft.com/office/powerpoint/2010/main" val="3597211514"/>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arrakeshVTI">
  <a:themeElements>
    <a:clrScheme name="Marrakesh">
      <a:dk1>
        <a:srgbClr val="000000"/>
      </a:dk1>
      <a:lt1>
        <a:srgbClr val="FFFFFF"/>
      </a:lt1>
      <a:dk2>
        <a:srgbClr val="431C30"/>
      </a:dk2>
      <a:lt2>
        <a:srgbClr val="F3F0EF"/>
      </a:lt2>
      <a:accent1>
        <a:srgbClr val="B35B55"/>
      </a:accent1>
      <a:accent2>
        <a:srgbClr val="CF7E6C"/>
      </a:accent2>
      <a:accent3>
        <a:srgbClr val="CA8F58"/>
      </a:accent3>
      <a:accent4>
        <a:srgbClr val="A97C54"/>
      </a:accent4>
      <a:accent5>
        <a:srgbClr val="917E45"/>
      </a:accent5>
      <a:accent6>
        <a:srgbClr val="647576"/>
      </a:accent6>
      <a:hlink>
        <a:srgbClr val="A25872"/>
      </a:hlink>
      <a:folHlink>
        <a:srgbClr val="667A7E"/>
      </a:folHlink>
    </a:clrScheme>
    <a:fontScheme name="Goudy">
      <a:majorFont>
        <a:latin typeface="Goudy Old Style"/>
        <a:ea typeface=""/>
        <a:cs typeface=""/>
      </a:majorFont>
      <a:minorFont>
        <a:latin typeface="Goudy Old Sty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rrakeshVTI" id="{DCD97A9B-DAE4-42FA-B2F9-0A5C34F43D6C}" vid="{A7163F41-974B-4A88-831F-D9DFFFE40CEC}"/>
    </a:ext>
  </a:extLst>
</a:theme>
</file>

<file path=docProps/app.xml><?xml version="1.0" encoding="utf-8"?>
<Properties xmlns="http://schemas.openxmlformats.org/officeDocument/2006/extended-properties" xmlns:vt="http://schemas.openxmlformats.org/officeDocument/2006/docPropsVTypes">
  <TotalTime>74</TotalTime>
  <Words>732</Words>
  <Application>Microsoft Office PowerPoint</Application>
  <PresentationFormat>Widescreen</PresentationFormat>
  <Paragraphs>32</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Goudy Old Style</vt:lpstr>
      <vt:lpstr>Wingdings</vt:lpstr>
      <vt:lpstr>MarrakeshVTI</vt:lpstr>
      <vt:lpstr>My top 5 Islands</vt:lpstr>
      <vt:lpstr>1. Sentosa Island, Singapore 2. Socotra Island, Yemen 3. Ilha da Queimada Grande, Brazil 4. Tristan da Cunha, UK 5. Bali, Indonesia</vt:lpstr>
      <vt:lpstr>Fun Fact about Sentos Island</vt:lpstr>
      <vt:lpstr>PowerPoint Presentation</vt:lpstr>
      <vt:lpstr>Fun Fact about Socotra Island</vt:lpstr>
      <vt:lpstr>PowerPoint Presentation</vt:lpstr>
      <vt:lpstr>Fun Fact about Ilha da Queimada Grande</vt:lpstr>
      <vt:lpstr>PowerPoint Presentation</vt:lpstr>
      <vt:lpstr>Fun Fact about Tristan da Cunha</vt:lpstr>
      <vt:lpstr>PowerPoint Presentation</vt:lpstr>
      <vt:lpstr>Fun Fact about Bali</vt:lpstr>
      <vt:lpstr>PowerPoint Presentation</vt:lpstr>
      <vt:lpstr>PowerPoint Presentation</vt:lpstr>
      <vt:lpstr>Thank You! Thank you for your time and attention. I hope you enjoyed learning about my top 5 island destinations!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Saidjon Nozimboev</dc:creator>
  <cp:lastModifiedBy>Saidjon Nozimboev</cp:lastModifiedBy>
  <cp:revision>1</cp:revision>
  <dcterms:created xsi:type="dcterms:W3CDTF">2025-02-04T04:17:26Z</dcterms:created>
  <dcterms:modified xsi:type="dcterms:W3CDTF">2025-02-04T05:32:16Z</dcterms:modified>
</cp:coreProperties>
</file>

<file path=docProps/thumbnail.jpeg>
</file>